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1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21383625" cy="1511935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rimson Text SemiBold" panose="020B060402020202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762">
          <p15:clr>
            <a:srgbClr val="747775"/>
          </p15:clr>
        </p15:guide>
        <p15:guide id="2" pos="6735">
          <p15:clr>
            <a:srgbClr val="747775"/>
          </p15:clr>
        </p15:guide>
        <p15:guide id="3" orient="horz" pos="4858">
          <p15:clr>
            <a:srgbClr val="747775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gN4n9ttuRpAR2W6u8uE+NlM0ZS1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72C68F3-3F65-4CB5-8338-0507E18F30C0}">
  <a:tblStyle styleId="{E72C68F3-3F65-4CB5-8338-0507E18F30C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1566" y="90"/>
      </p:cViewPr>
      <p:guideLst>
        <p:guide orient="horz" pos="4762"/>
        <p:guide pos="6735"/>
        <p:guide orient="horz" pos="48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customschemas.google.com/relationships/presentationmetadata" Target="metadata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610653" y="685800"/>
            <a:ext cx="3637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feature/jpl/sea-level-to-rise-up-to-a-foot-by-2050-interagency-report-find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hys.org/news/2022-02-greenland-ice-sheet-world-largest.html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2d316f6b3e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6475" y="685800"/>
            <a:ext cx="48466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g22d316f6b3e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2d316f6b3e_4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g22d316f6b3e_4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5" name="Google Shape;355;g22d316f6b3e_4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2d316f6b3e_4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9" name="Google Shape;369;g22d316f6b3e_4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0" name="Google Shape;2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6475" y="685800"/>
            <a:ext cx="48466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2d316f6b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6475" y="685800"/>
            <a:ext cx="48466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22d316f6b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2d316f6b3e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6475" y="685800"/>
            <a:ext cx="48466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g22d316f6b3e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a904b54ce67740c4b4ee2753134154b0.pdf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2d316f6b3e_4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g22d316f6b3e_4_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77" name="Google Shape;277;g22d316f6b3e_4_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2d81f3b75f_2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g22d81f3b75f_2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0" name="Google Shape;290;g22d81f3b75f_2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2d316f6b3e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22d316f6b3e_9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Sea Level to Rise up to a Foot by 2050</a:t>
            </a:r>
            <a:endParaRPr sz="1200" u="sng">
              <a:solidFill>
                <a:schemeClr val="hlink"/>
              </a:solidFill>
              <a:latin typeface="Crimson Text SemiBold"/>
              <a:ea typeface="Crimson Text SemiBold"/>
              <a:cs typeface="Crimson Text SemiBold"/>
              <a:sym typeface="Crimson Text SemiBold"/>
              <a:hlinkClick r:id="rId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rimson Text SemiBold"/>
              <a:buNone/>
            </a:pPr>
            <a:r>
              <a:rPr lang="en-GB" sz="1200" u="sng">
                <a:solidFill>
                  <a:schemeClr val="hlink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  <a:hlinkClick r:id="rId3"/>
              </a:rPr>
              <a:t>https://www.nasa.gov/feature/jpl/sea-level-to-rise-up-to-a-foot-by-2050-interagency-report-finds</a:t>
            </a:r>
            <a:endParaRPr sz="1200">
              <a:latin typeface="Crimson Text SemiBold"/>
              <a:ea typeface="Crimson Text SemiBold"/>
              <a:cs typeface="Crimson Text SemiBold"/>
              <a:sym typeface="Crimson Text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latin typeface="Crimson Text SemiBold"/>
              <a:ea typeface="Crimson Text SemiBold"/>
              <a:cs typeface="Crimson Text SemiBold"/>
              <a:sym typeface="Crimson Text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200">
                <a:latin typeface="Crimson Text SemiBold"/>
                <a:ea typeface="Crimson Text SemiBold"/>
                <a:cs typeface="Crimson Text SemiBold"/>
                <a:sym typeface="Crimson Text SemiBold"/>
              </a:rPr>
              <a:t>Maps from https://coastal.climatecentral.org/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latin typeface="Crimson Text SemiBold"/>
              <a:ea typeface="Crimson Text SemiBold"/>
              <a:cs typeface="Crimson Text SemiBold"/>
              <a:sym typeface="Crimson Text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200">
                <a:latin typeface="Crimson Text SemiBold"/>
                <a:ea typeface="Crimson Text SemiBold"/>
                <a:cs typeface="Crimson Text SemiBold"/>
                <a:sym typeface="Crimson Text SemiBold"/>
              </a:rPr>
              <a:t>Feb 2022 - University of Cambridge research -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200">
                <a:latin typeface="Crimson Text SemiBold"/>
                <a:ea typeface="Crimson Text SemiBold"/>
                <a:cs typeface="Crimson Text SemiBold"/>
                <a:sym typeface="Crimson Text SemiBold"/>
              </a:rPr>
              <a:t>First concrete evidence of an ice-sheet mass-loss mechanism, which is </a:t>
            </a:r>
            <a:r>
              <a:rPr lang="en-GB" sz="1200">
                <a:solidFill>
                  <a:schemeClr val="accent6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rPr>
              <a:t>not yet included </a:t>
            </a:r>
            <a:r>
              <a:rPr lang="en-GB" sz="1200">
                <a:latin typeface="Crimson Text SemiBold"/>
                <a:ea typeface="Crimson Text SemiBold"/>
                <a:cs typeface="Crimson Text SemiBold"/>
                <a:sym typeface="Crimson Text SemiBold"/>
              </a:rPr>
              <a:t>in projections of global sea level rise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rimson Text SemiBold"/>
              <a:buNone/>
            </a:pPr>
            <a:r>
              <a:rPr lang="en-GB" sz="1200" u="sng">
                <a:solidFill>
                  <a:schemeClr val="hlink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  <a:hlinkClick r:id="rId4"/>
              </a:rPr>
              <a:t>https://phys.org/news/2022-02-greenland-ice-sheet-world-largest.html</a:t>
            </a:r>
            <a:endParaRPr sz="1200">
              <a:latin typeface="Crimson Text SemiBold"/>
              <a:ea typeface="Crimson Text SemiBold"/>
              <a:cs typeface="Crimson Text SemiBold"/>
              <a:sym typeface="Crimson Text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latin typeface="Crimson Text SemiBold"/>
              <a:ea typeface="Crimson Text SemiBold"/>
              <a:cs typeface="Crimson Text SemiBold"/>
              <a:sym typeface="Crimson Text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https://www.edie.net/news/9/Almost-half-of-London-s-commercial-properties-exposed-to-higher-flood-risks/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9" name="Google Shape;309;g22d316f6b3e_9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2d316f6b3e_4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6" name="Google Shape;326;g22d316f6b3e_4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2d316f6b3e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6475" y="685800"/>
            <a:ext cx="48466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g22d316f6b3e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title"/>
          </p:nvPr>
        </p:nvSpPr>
        <p:spPr>
          <a:xfrm>
            <a:off x="1470150" y="805000"/>
            <a:ext cx="18443700" cy="29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dt" idx="10"/>
          </p:nvPr>
        </p:nvSpPr>
        <p:spPr>
          <a:xfrm>
            <a:off x="14701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ftr" idx="11"/>
          </p:nvPr>
        </p:nvSpPr>
        <p:spPr>
          <a:xfrm>
            <a:off x="7083450" y="14014000"/>
            <a:ext cx="72171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sldNum" idx="12"/>
          </p:nvPr>
        </p:nvSpPr>
        <p:spPr>
          <a:xfrm>
            <a:off x="151024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1470150" y="805000"/>
            <a:ext cx="18443700" cy="29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 rot="5400000">
            <a:off x="5895300" y="-400150"/>
            <a:ext cx="9593400" cy="18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normAutofit/>
          </a:bodyPr>
          <a:lstStyle>
            <a:lvl1pPr marL="457200" lvl="0" indent="-44450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1pPr>
            <a:lvl2pPr marL="914400" lvl="1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2pPr>
            <a:lvl3pPr marL="1371600" lvl="2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3pPr>
            <a:lvl4pPr marL="1828800" lvl="3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4pPr>
            <a:lvl5pPr marL="2286000" lvl="4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5pPr>
            <a:lvl6pPr marL="2743200" lvl="5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6pPr>
            <a:lvl7pPr marL="3200400" lvl="6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7pPr>
            <a:lvl8pPr marL="3657600" lvl="7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8pPr>
            <a:lvl9pPr marL="4114800" lvl="8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>
            <a:off x="14701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>
            <a:off x="7083450" y="14014000"/>
            <a:ext cx="72171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151024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 rot="5400000">
            <a:off x="11201550" y="4906300"/>
            <a:ext cx="12813600" cy="46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 rot="5400000">
            <a:off x="1846125" y="429100"/>
            <a:ext cx="12813600" cy="135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normAutofit/>
          </a:bodyPr>
          <a:lstStyle>
            <a:lvl1pPr marL="457200" lvl="0" indent="-44450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1pPr>
            <a:lvl2pPr marL="914400" lvl="1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2pPr>
            <a:lvl3pPr marL="1371600" lvl="2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3pPr>
            <a:lvl4pPr marL="1828800" lvl="3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4pPr>
            <a:lvl5pPr marL="2286000" lvl="4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5pPr>
            <a:lvl6pPr marL="2743200" lvl="5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6pPr>
            <a:lvl7pPr marL="3200400" lvl="6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7pPr>
            <a:lvl8pPr marL="3657600" lvl="7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8pPr>
            <a:lvl9pPr marL="4114800" lvl="8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dt" idx="10"/>
          </p:nvPr>
        </p:nvSpPr>
        <p:spPr>
          <a:xfrm>
            <a:off x="14701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ftr" idx="11"/>
          </p:nvPr>
        </p:nvSpPr>
        <p:spPr>
          <a:xfrm>
            <a:off x="7083450" y="14014000"/>
            <a:ext cx="72171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151024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2d316f6b3e_4_18"/>
          <p:cNvSpPr txBox="1">
            <a:spLocks noGrp="1"/>
          </p:cNvSpPr>
          <p:nvPr>
            <p:ph type="title"/>
          </p:nvPr>
        </p:nvSpPr>
        <p:spPr>
          <a:xfrm>
            <a:off x="1470150" y="805000"/>
            <a:ext cx="18443700" cy="29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22d316f6b3e_4_18"/>
          <p:cNvSpPr txBox="1">
            <a:spLocks noGrp="1"/>
          </p:cNvSpPr>
          <p:nvPr>
            <p:ph type="dt" idx="10"/>
          </p:nvPr>
        </p:nvSpPr>
        <p:spPr>
          <a:xfrm>
            <a:off x="14701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g22d316f6b3e_4_18"/>
          <p:cNvSpPr txBox="1">
            <a:spLocks noGrp="1"/>
          </p:cNvSpPr>
          <p:nvPr>
            <p:ph type="ftr" idx="11"/>
          </p:nvPr>
        </p:nvSpPr>
        <p:spPr>
          <a:xfrm>
            <a:off x="7083450" y="14014000"/>
            <a:ext cx="72171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22d316f6b3e_4_18"/>
          <p:cNvSpPr txBox="1">
            <a:spLocks noGrp="1"/>
          </p:cNvSpPr>
          <p:nvPr>
            <p:ph type="sldNum" idx="12"/>
          </p:nvPr>
        </p:nvSpPr>
        <p:spPr>
          <a:xfrm>
            <a:off x="151024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2d316f6b3e_4_12"/>
          <p:cNvSpPr txBox="1">
            <a:spLocks noGrp="1"/>
          </p:cNvSpPr>
          <p:nvPr>
            <p:ph type="title"/>
          </p:nvPr>
        </p:nvSpPr>
        <p:spPr>
          <a:xfrm>
            <a:off x="1470150" y="805000"/>
            <a:ext cx="18443700" cy="29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g22d316f6b3e_4_12"/>
          <p:cNvSpPr txBox="1">
            <a:spLocks noGrp="1"/>
          </p:cNvSpPr>
          <p:nvPr>
            <p:ph type="body" idx="1"/>
          </p:nvPr>
        </p:nvSpPr>
        <p:spPr>
          <a:xfrm>
            <a:off x="1470150" y="4025000"/>
            <a:ext cx="18443700" cy="9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normAutofit/>
          </a:bodyPr>
          <a:lstStyle>
            <a:lvl1pPr marL="457200" lvl="0" indent="-44450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1pPr>
            <a:lvl2pPr marL="914400" lvl="1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2pPr>
            <a:lvl3pPr marL="1371600" lvl="2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3pPr>
            <a:lvl4pPr marL="1828800" lvl="3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4pPr>
            <a:lvl5pPr marL="2286000" lvl="4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5pPr>
            <a:lvl6pPr marL="2743200" lvl="5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6pPr>
            <a:lvl7pPr marL="3200400" lvl="6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7pPr>
            <a:lvl8pPr marL="3657600" lvl="7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8pPr>
            <a:lvl9pPr marL="4114800" lvl="8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g22d316f6b3e_4_12"/>
          <p:cNvSpPr txBox="1">
            <a:spLocks noGrp="1"/>
          </p:cNvSpPr>
          <p:nvPr>
            <p:ph type="dt" idx="10"/>
          </p:nvPr>
        </p:nvSpPr>
        <p:spPr>
          <a:xfrm>
            <a:off x="14701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g22d316f6b3e_4_12"/>
          <p:cNvSpPr txBox="1">
            <a:spLocks noGrp="1"/>
          </p:cNvSpPr>
          <p:nvPr>
            <p:ph type="ftr" idx="11"/>
          </p:nvPr>
        </p:nvSpPr>
        <p:spPr>
          <a:xfrm>
            <a:off x="7083450" y="14014000"/>
            <a:ext cx="72171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22d316f6b3e_4_12"/>
          <p:cNvSpPr txBox="1">
            <a:spLocks noGrp="1"/>
          </p:cNvSpPr>
          <p:nvPr>
            <p:ph type="sldNum" idx="12"/>
          </p:nvPr>
        </p:nvSpPr>
        <p:spPr>
          <a:xfrm>
            <a:off x="151024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2d316f6b3e_4_6"/>
          <p:cNvSpPr txBox="1">
            <a:spLocks noGrp="1"/>
          </p:cNvSpPr>
          <p:nvPr>
            <p:ph type="ctrTitle"/>
          </p:nvPr>
        </p:nvSpPr>
        <p:spPr>
          <a:xfrm>
            <a:off x="2673000" y="2474501"/>
            <a:ext cx="16038000" cy="52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400"/>
              <a:buFont typeface="Calibri"/>
              <a:buNone/>
              <a:defRPr sz="1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22d316f6b3e_4_6"/>
          <p:cNvSpPr txBox="1">
            <a:spLocks noGrp="1"/>
          </p:cNvSpPr>
          <p:nvPr>
            <p:ph type="subTitle" idx="1"/>
          </p:nvPr>
        </p:nvSpPr>
        <p:spPr>
          <a:xfrm>
            <a:off x="2673000" y="7941501"/>
            <a:ext cx="16038000" cy="3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/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g22d316f6b3e_4_6"/>
          <p:cNvSpPr txBox="1">
            <a:spLocks noGrp="1"/>
          </p:cNvSpPr>
          <p:nvPr>
            <p:ph type="dt" idx="10"/>
          </p:nvPr>
        </p:nvSpPr>
        <p:spPr>
          <a:xfrm>
            <a:off x="14701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22d316f6b3e_4_6"/>
          <p:cNvSpPr txBox="1">
            <a:spLocks noGrp="1"/>
          </p:cNvSpPr>
          <p:nvPr>
            <p:ph type="ftr" idx="11"/>
          </p:nvPr>
        </p:nvSpPr>
        <p:spPr>
          <a:xfrm>
            <a:off x="7083450" y="14014000"/>
            <a:ext cx="72171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22d316f6b3e_4_6"/>
          <p:cNvSpPr txBox="1">
            <a:spLocks noGrp="1"/>
          </p:cNvSpPr>
          <p:nvPr>
            <p:ph type="sldNum" idx="12"/>
          </p:nvPr>
        </p:nvSpPr>
        <p:spPr>
          <a:xfrm>
            <a:off x="151024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2d316f6b3e_4_23"/>
          <p:cNvSpPr txBox="1">
            <a:spLocks noGrp="1"/>
          </p:cNvSpPr>
          <p:nvPr>
            <p:ph type="title"/>
          </p:nvPr>
        </p:nvSpPr>
        <p:spPr>
          <a:xfrm>
            <a:off x="1459013" y="3769501"/>
            <a:ext cx="18443700" cy="62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400"/>
              <a:buFont typeface="Calibri"/>
              <a:buNone/>
              <a:defRPr sz="1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22d316f6b3e_4_23"/>
          <p:cNvSpPr txBox="1">
            <a:spLocks noGrp="1"/>
          </p:cNvSpPr>
          <p:nvPr>
            <p:ph type="body" idx="1"/>
          </p:nvPr>
        </p:nvSpPr>
        <p:spPr>
          <a:xfrm>
            <a:off x="1459013" y="10118501"/>
            <a:ext cx="18443700" cy="3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rgbClr val="888888"/>
              </a:buClr>
              <a:buSzPts val="4600"/>
              <a:buNone/>
              <a:defRPr sz="46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800"/>
              <a:buNone/>
              <a:defRPr sz="3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 sz="3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g22d316f6b3e_4_23"/>
          <p:cNvSpPr txBox="1">
            <a:spLocks noGrp="1"/>
          </p:cNvSpPr>
          <p:nvPr>
            <p:ph type="dt" idx="10"/>
          </p:nvPr>
        </p:nvSpPr>
        <p:spPr>
          <a:xfrm>
            <a:off x="14701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g22d316f6b3e_4_23"/>
          <p:cNvSpPr txBox="1">
            <a:spLocks noGrp="1"/>
          </p:cNvSpPr>
          <p:nvPr>
            <p:ph type="ftr" idx="11"/>
          </p:nvPr>
        </p:nvSpPr>
        <p:spPr>
          <a:xfrm>
            <a:off x="7083450" y="14014000"/>
            <a:ext cx="72171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22d316f6b3e_4_23"/>
          <p:cNvSpPr txBox="1">
            <a:spLocks noGrp="1"/>
          </p:cNvSpPr>
          <p:nvPr>
            <p:ph type="sldNum" idx="12"/>
          </p:nvPr>
        </p:nvSpPr>
        <p:spPr>
          <a:xfrm>
            <a:off x="151024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2d316f6b3e_4_29"/>
          <p:cNvSpPr txBox="1">
            <a:spLocks noGrp="1"/>
          </p:cNvSpPr>
          <p:nvPr>
            <p:ph type="title"/>
          </p:nvPr>
        </p:nvSpPr>
        <p:spPr>
          <a:xfrm>
            <a:off x="1470150" y="805000"/>
            <a:ext cx="18443700" cy="29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22d316f6b3e_4_29"/>
          <p:cNvSpPr txBox="1">
            <a:spLocks noGrp="1"/>
          </p:cNvSpPr>
          <p:nvPr>
            <p:ph type="body" idx="1"/>
          </p:nvPr>
        </p:nvSpPr>
        <p:spPr>
          <a:xfrm>
            <a:off x="1470150" y="4025000"/>
            <a:ext cx="9088200" cy="9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normAutofit/>
          </a:bodyPr>
          <a:lstStyle>
            <a:lvl1pPr marL="457200" lvl="0" indent="-44450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1pPr>
            <a:lvl2pPr marL="914400" lvl="1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2pPr>
            <a:lvl3pPr marL="1371600" lvl="2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3pPr>
            <a:lvl4pPr marL="1828800" lvl="3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4pPr>
            <a:lvl5pPr marL="2286000" lvl="4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5pPr>
            <a:lvl6pPr marL="2743200" lvl="5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6pPr>
            <a:lvl7pPr marL="3200400" lvl="6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7pPr>
            <a:lvl8pPr marL="3657600" lvl="7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8pPr>
            <a:lvl9pPr marL="4114800" lvl="8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g22d316f6b3e_4_29"/>
          <p:cNvSpPr txBox="1">
            <a:spLocks noGrp="1"/>
          </p:cNvSpPr>
          <p:nvPr>
            <p:ph type="body" idx="2"/>
          </p:nvPr>
        </p:nvSpPr>
        <p:spPr>
          <a:xfrm>
            <a:off x="10825650" y="4025000"/>
            <a:ext cx="9088200" cy="9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normAutofit/>
          </a:bodyPr>
          <a:lstStyle>
            <a:lvl1pPr marL="457200" lvl="0" indent="-44450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1pPr>
            <a:lvl2pPr marL="914400" lvl="1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2pPr>
            <a:lvl3pPr marL="1371600" lvl="2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3pPr>
            <a:lvl4pPr marL="1828800" lvl="3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4pPr>
            <a:lvl5pPr marL="2286000" lvl="4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5pPr>
            <a:lvl6pPr marL="2743200" lvl="5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6pPr>
            <a:lvl7pPr marL="3200400" lvl="6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7pPr>
            <a:lvl8pPr marL="3657600" lvl="7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8pPr>
            <a:lvl9pPr marL="4114800" lvl="8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g22d316f6b3e_4_29"/>
          <p:cNvSpPr txBox="1">
            <a:spLocks noGrp="1"/>
          </p:cNvSpPr>
          <p:nvPr>
            <p:ph type="dt" idx="10"/>
          </p:nvPr>
        </p:nvSpPr>
        <p:spPr>
          <a:xfrm>
            <a:off x="14701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22d316f6b3e_4_29"/>
          <p:cNvSpPr txBox="1">
            <a:spLocks noGrp="1"/>
          </p:cNvSpPr>
          <p:nvPr>
            <p:ph type="ftr" idx="11"/>
          </p:nvPr>
        </p:nvSpPr>
        <p:spPr>
          <a:xfrm>
            <a:off x="7083450" y="14014000"/>
            <a:ext cx="72171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g22d316f6b3e_4_29"/>
          <p:cNvSpPr txBox="1">
            <a:spLocks noGrp="1"/>
          </p:cNvSpPr>
          <p:nvPr>
            <p:ph type="sldNum" idx="12"/>
          </p:nvPr>
        </p:nvSpPr>
        <p:spPr>
          <a:xfrm>
            <a:off x="151024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2d316f6b3e_4_36"/>
          <p:cNvSpPr txBox="1">
            <a:spLocks noGrp="1"/>
          </p:cNvSpPr>
          <p:nvPr>
            <p:ph type="title"/>
          </p:nvPr>
        </p:nvSpPr>
        <p:spPr>
          <a:xfrm>
            <a:off x="1472935" y="805000"/>
            <a:ext cx="18443700" cy="29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22d316f6b3e_4_36"/>
          <p:cNvSpPr txBox="1">
            <a:spLocks noGrp="1"/>
          </p:cNvSpPr>
          <p:nvPr>
            <p:ph type="body" idx="1"/>
          </p:nvPr>
        </p:nvSpPr>
        <p:spPr>
          <a:xfrm>
            <a:off x="1472935" y="3706501"/>
            <a:ext cx="9046500" cy="18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 b="1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9pPr>
          </a:lstStyle>
          <a:p>
            <a:endParaRPr/>
          </a:p>
        </p:txBody>
      </p:sp>
      <p:sp>
        <p:nvSpPr>
          <p:cNvPr id="119" name="Google Shape;119;g22d316f6b3e_4_36"/>
          <p:cNvSpPr txBox="1">
            <a:spLocks noGrp="1"/>
          </p:cNvSpPr>
          <p:nvPr>
            <p:ph type="body" idx="2"/>
          </p:nvPr>
        </p:nvSpPr>
        <p:spPr>
          <a:xfrm>
            <a:off x="1472935" y="5523000"/>
            <a:ext cx="9046500" cy="81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normAutofit/>
          </a:bodyPr>
          <a:lstStyle>
            <a:lvl1pPr marL="457200" lvl="0" indent="-44450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1pPr>
            <a:lvl2pPr marL="914400" lvl="1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2pPr>
            <a:lvl3pPr marL="1371600" lvl="2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3pPr>
            <a:lvl4pPr marL="1828800" lvl="3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4pPr>
            <a:lvl5pPr marL="2286000" lvl="4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5pPr>
            <a:lvl6pPr marL="2743200" lvl="5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6pPr>
            <a:lvl7pPr marL="3200400" lvl="6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7pPr>
            <a:lvl8pPr marL="3657600" lvl="7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8pPr>
            <a:lvl9pPr marL="4114800" lvl="8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g22d316f6b3e_4_36"/>
          <p:cNvSpPr txBox="1">
            <a:spLocks noGrp="1"/>
          </p:cNvSpPr>
          <p:nvPr>
            <p:ph type="body" idx="3"/>
          </p:nvPr>
        </p:nvSpPr>
        <p:spPr>
          <a:xfrm>
            <a:off x="10825650" y="3706501"/>
            <a:ext cx="9090900" cy="18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 b="1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9pPr>
          </a:lstStyle>
          <a:p>
            <a:endParaRPr/>
          </a:p>
        </p:txBody>
      </p:sp>
      <p:sp>
        <p:nvSpPr>
          <p:cNvPr id="121" name="Google Shape;121;g22d316f6b3e_4_36"/>
          <p:cNvSpPr txBox="1">
            <a:spLocks noGrp="1"/>
          </p:cNvSpPr>
          <p:nvPr>
            <p:ph type="body" idx="4"/>
          </p:nvPr>
        </p:nvSpPr>
        <p:spPr>
          <a:xfrm>
            <a:off x="10825650" y="5523000"/>
            <a:ext cx="9090900" cy="81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normAutofit/>
          </a:bodyPr>
          <a:lstStyle>
            <a:lvl1pPr marL="457200" lvl="0" indent="-44450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1pPr>
            <a:lvl2pPr marL="914400" lvl="1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2pPr>
            <a:lvl3pPr marL="1371600" lvl="2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3pPr>
            <a:lvl4pPr marL="1828800" lvl="3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4pPr>
            <a:lvl5pPr marL="2286000" lvl="4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5pPr>
            <a:lvl6pPr marL="2743200" lvl="5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6pPr>
            <a:lvl7pPr marL="3200400" lvl="6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7pPr>
            <a:lvl8pPr marL="3657600" lvl="7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8pPr>
            <a:lvl9pPr marL="4114800" lvl="8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g22d316f6b3e_4_36"/>
          <p:cNvSpPr txBox="1">
            <a:spLocks noGrp="1"/>
          </p:cNvSpPr>
          <p:nvPr>
            <p:ph type="dt" idx="10"/>
          </p:nvPr>
        </p:nvSpPr>
        <p:spPr>
          <a:xfrm>
            <a:off x="14701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22d316f6b3e_4_36"/>
          <p:cNvSpPr txBox="1">
            <a:spLocks noGrp="1"/>
          </p:cNvSpPr>
          <p:nvPr>
            <p:ph type="ftr" idx="11"/>
          </p:nvPr>
        </p:nvSpPr>
        <p:spPr>
          <a:xfrm>
            <a:off x="7083450" y="14014000"/>
            <a:ext cx="72171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g22d316f6b3e_4_36"/>
          <p:cNvSpPr txBox="1">
            <a:spLocks noGrp="1"/>
          </p:cNvSpPr>
          <p:nvPr>
            <p:ph type="sldNum" idx="12"/>
          </p:nvPr>
        </p:nvSpPr>
        <p:spPr>
          <a:xfrm>
            <a:off x="151024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2d316f6b3e_4_45"/>
          <p:cNvSpPr txBox="1">
            <a:spLocks noGrp="1"/>
          </p:cNvSpPr>
          <p:nvPr>
            <p:ph type="dt" idx="10"/>
          </p:nvPr>
        </p:nvSpPr>
        <p:spPr>
          <a:xfrm>
            <a:off x="14701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22d316f6b3e_4_45"/>
          <p:cNvSpPr txBox="1">
            <a:spLocks noGrp="1"/>
          </p:cNvSpPr>
          <p:nvPr>
            <p:ph type="ftr" idx="11"/>
          </p:nvPr>
        </p:nvSpPr>
        <p:spPr>
          <a:xfrm>
            <a:off x="7083450" y="14014000"/>
            <a:ext cx="72171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22d316f6b3e_4_45"/>
          <p:cNvSpPr txBox="1">
            <a:spLocks noGrp="1"/>
          </p:cNvSpPr>
          <p:nvPr>
            <p:ph type="sldNum" idx="12"/>
          </p:nvPr>
        </p:nvSpPr>
        <p:spPr>
          <a:xfrm>
            <a:off x="151024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2d316f6b3e_4_49"/>
          <p:cNvSpPr txBox="1">
            <a:spLocks noGrp="1"/>
          </p:cNvSpPr>
          <p:nvPr>
            <p:ph type="title"/>
          </p:nvPr>
        </p:nvSpPr>
        <p:spPr>
          <a:xfrm>
            <a:off x="1472935" y="1008000"/>
            <a:ext cx="6897000" cy="3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100"/>
              <a:buFont typeface="Calibri"/>
              <a:buNone/>
              <a:defRPr sz="6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22d316f6b3e_4_49"/>
          <p:cNvSpPr txBox="1">
            <a:spLocks noGrp="1"/>
          </p:cNvSpPr>
          <p:nvPr>
            <p:ph type="body" idx="1"/>
          </p:nvPr>
        </p:nvSpPr>
        <p:spPr>
          <a:xfrm>
            <a:off x="9090985" y="2177000"/>
            <a:ext cx="10825800" cy="107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normAutofit/>
          </a:bodyPr>
          <a:lstStyle>
            <a:lvl1pPr marL="457200" lvl="0" indent="-61595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6100"/>
              <a:buChar char="•"/>
              <a:defRPr sz="6100"/>
            </a:lvl1pPr>
            <a:lvl2pPr marL="914400" lvl="1" indent="-5651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300"/>
              <a:buChar char="•"/>
              <a:defRPr sz="5300"/>
            </a:lvl2pPr>
            <a:lvl3pPr marL="1371600" lvl="2" indent="-520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600"/>
              <a:buChar char="•"/>
              <a:defRPr sz="4600"/>
            </a:lvl3pPr>
            <a:lvl4pPr marL="1828800" lvl="3" indent="-469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4pPr>
            <a:lvl5pPr marL="2286000" lvl="4" indent="-469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5pPr>
            <a:lvl6pPr marL="2743200" lvl="5" indent="-469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6pPr>
            <a:lvl7pPr marL="3200400" lvl="6" indent="-469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7pPr>
            <a:lvl8pPr marL="3657600" lvl="7" indent="-469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8pPr>
            <a:lvl9pPr marL="4114800" lvl="8" indent="-469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9pPr>
          </a:lstStyle>
          <a:p>
            <a:endParaRPr/>
          </a:p>
        </p:txBody>
      </p:sp>
      <p:sp>
        <p:nvSpPr>
          <p:cNvPr id="132" name="Google Shape;132;g22d316f6b3e_4_49"/>
          <p:cNvSpPr txBox="1">
            <a:spLocks noGrp="1"/>
          </p:cNvSpPr>
          <p:nvPr>
            <p:ph type="body" idx="2"/>
          </p:nvPr>
        </p:nvSpPr>
        <p:spPr>
          <a:xfrm>
            <a:off x="1472935" y="4536000"/>
            <a:ext cx="6897000" cy="8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133" name="Google Shape;133;g22d316f6b3e_4_49"/>
          <p:cNvSpPr txBox="1">
            <a:spLocks noGrp="1"/>
          </p:cNvSpPr>
          <p:nvPr>
            <p:ph type="dt" idx="10"/>
          </p:nvPr>
        </p:nvSpPr>
        <p:spPr>
          <a:xfrm>
            <a:off x="14701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g22d316f6b3e_4_49"/>
          <p:cNvSpPr txBox="1">
            <a:spLocks noGrp="1"/>
          </p:cNvSpPr>
          <p:nvPr>
            <p:ph type="ftr" idx="11"/>
          </p:nvPr>
        </p:nvSpPr>
        <p:spPr>
          <a:xfrm>
            <a:off x="7083450" y="14014000"/>
            <a:ext cx="72171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22d316f6b3e_4_49"/>
          <p:cNvSpPr txBox="1">
            <a:spLocks noGrp="1"/>
          </p:cNvSpPr>
          <p:nvPr>
            <p:ph type="sldNum" idx="12"/>
          </p:nvPr>
        </p:nvSpPr>
        <p:spPr>
          <a:xfrm>
            <a:off x="151024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7"/>
          <p:cNvSpPr txBox="1">
            <a:spLocks noGrp="1"/>
          </p:cNvSpPr>
          <p:nvPr>
            <p:ph type="title"/>
          </p:nvPr>
        </p:nvSpPr>
        <p:spPr>
          <a:xfrm>
            <a:off x="1470150" y="805000"/>
            <a:ext cx="18443700" cy="29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body" idx="1"/>
          </p:nvPr>
        </p:nvSpPr>
        <p:spPr>
          <a:xfrm>
            <a:off x="1470150" y="4025000"/>
            <a:ext cx="18443700" cy="9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normAutofit/>
          </a:bodyPr>
          <a:lstStyle>
            <a:lvl1pPr marL="457200" lvl="0" indent="-44450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1pPr>
            <a:lvl2pPr marL="914400" lvl="1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2pPr>
            <a:lvl3pPr marL="1371600" lvl="2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3pPr>
            <a:lvl4pPr marL="1828800" lvl="3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4pPr>
            <a:lvl5pPr marL="2286000" lvl="4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5pPr>
            <a:lvl6pPr marL="2743200" lvl="5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6pPr>
            <a:lvl7pPr marL="3200400" lvl="6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7pPr>
            <a:lvl8pPr marL="3657600" lvl="7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8pPr>
            <a:lvl9pPr marL="4114800" lvl="8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dt" idx="10"/>
          </p:nvPr>
        </p:nvSpPr>
        <p:spPr>
          <a:xfrm>
            <a:off x="14701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ftr" idx="11"/>
          </p:nvPr>
        </p:nvSpPr>
        <p:spPr>
          <a:xfrm>
            <a:off x="7083450" y="14014000"/>
            <a:ext cx="72171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sldNum" idx="12"/>
          </p:nvPr>
        </p:nvSpPr>
        <p:spPr>
          <a:xfrm>
            <a:off x="151024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2d316f6b3e_4_56"/>
          <p:cNvSpPr txBox="1">
            <a:spLocks noGrp="1"/>
          </p:cNvSpPr>
          <p:nvPr>
            <p:ph type="title"/>
          </p:nvPr>
        </p:nvSpPr>
        <p:spPr>
          <a:xfrm>
            <a:off x="1472935" y="1008000"/>
            <a:ext cx="6897000" cy="3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100"/>
              <a:buFont typeface="Calibri"/>
              <a:buNone/>
              <a:defRPr sz="6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22d316f6b3e_4_56"/>
          <p:cNvSpPr>
            <a:spLocks noGrp="1"/>
          </p:cNvSpPr>
          <p:nvPr>
            <p:ph type="pic" idx="2"/>
          </p:nvPr>
        </p:nvSpPr>
        <p:spPr>
          <a:xfrm>
            <a:off x="9090985" y="2177000"/>
            <a:ext cx="10825800" cy="107451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g22d316f6b3e_4_56"/>
          <p:cNvSpPr txBox="1">
            <a:spLocks noGrp="1"/>
          </p:cNvSpPr>
          <p:nvPr>
            <p:ph type="body" idx="1"/>
          </p:nvPr>
        </p:nvSpPr>
        <p:spPr>
          <a:xfrm>
            <a:off x="1472935" y="4536000"/>
            <a:ext cx="6897000" cy="8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140" name="Google Shape;140;g22d316f6b3e_4_56"/>
          <p:cNvSpPr txBox="1">
            <a:spLocks noGrp="1"/>
          </p:cNvSpPr>
          <p:nvPr>
            <p:ph type="dt" idx="10"/>
          </p:nvPr>
        </p:nvSpPr>
        <p:spPr>
          <a:xfrm>
            <a:off x="14701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22d316f6b3e_4_56"/>
          <p:cNvSpPr txBox="1">
            <a:spLocks noGrp="1"/>
          </p:cNvSpPr>
          <p:nvPr>
            <p:ph type="ftr" idx="11"/>
          </p:nvPr>
        </p:nvSpPr>
        <p:spPr>
          <a:xfrm>
            <a:off x="7083450" y="14014000"/>
            <a:ext cx="72171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22d316f6b3e_4_56"/>
          <p:cNvSpPr txBox="1">
            <a:spLocks noGrp="1"/>
          </p:cNvSpPr>
          <p:nvPr>
            <p:ph type="sldNum" idx="12"/>
          </p:nvPr>
        </p:nvSpPr>
        <p:spPr>
          <a:xfrm>
            <a:off x="151024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2d316f6b3e_4_63"/>
          <p:cNvSpPr txBox="1">
            <a:spLocks noGrp="1"/>
          </p:cNvSpPr>
          <p:nvPr>
            <p:ph type="title"/>
          </p:nvPr>
        </p:nvSpPr>
        <p:spPr>
          <a:xfrm>
            <a:off x="1470150" y="805000"/>
            <a:ext cx="18443700" cy="29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22d316f6b3e_4_63"/>
          <p:cNvSpPr txBox="1">
            <a:spLocks noGrp="1"/>
          </p:cNvSpPr>
          <p:nvPr>
            <p:ph type="body" idx="1"/>
          </p:nvPr>
        </p:nvSpPr>
        <p:spPr>
          <a:xfrm rot="5400000">
            <a:off x="5895300" y="-400150"/>
            <a:ext cx="9593400" cy="18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normAutofit/>
          </a:bodyPr>
          <a:lstStyle>
            <a:lvl1pPr marL="457200" lvl="0" indent="-44450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1pPr>
            <a:lvl2pPr marL="914400" lvl="1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2pPr>
            <a:lvl3pPr marL="1371600" lvl="2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3pPr>
            <a:lvl4pPr marL="1828800" lvl="3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4pPr>
            <a:lvl5pPr marL="2286000" lvl="4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5pPr>
            <a:lvl6pPr marL="2743200" lvl="5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6pPr>
            <a:lvl7pPr marL="3200400" lvl="6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7pPr>
            <a:lvl8pPr marL="3657600" lvl="7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8pPr>
            <a:lvl9pPr marL="4114800" lvl="8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g22d316f6b3e_4_63"/>
          <p:cNvSpPr txBox="1">
            <a:spLocks noGrp="1"/>
          </p:cNvSpPr>
          <p:nvPr>
            <p:ph type="dt" idx="10"/>
          </p:nvPr>
        </p:nvSpPr>
        <p:spPr>
          <a:xfrm>
            <a:off x="14701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g22d316f6b3e_4_63"/>
          <p:cNvSpPr txBox="1">
            <a:spLocks noGrp="1"/>
          </p:cNvSpPr>
          <p:nvPr>
            <p:ph type="ftr" idx="11"/>
          </p:nvPr>
        </p:nvSpPr>
        <p:spPr>
          <a:xfrm>
            <a:off x="7083450" y="14014000"/>
            <a:ext cx="72171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g22d316f6b3e_4_63"/>
          <p:cNvSpPr txBox="1">
            <a:spLocks noGrp="1"/>
          </p:cNvSpPr>
          <p:nvPr>
            <p:ph type="sldNum" idx="12"/>
          </p:nvPr>
        </p:nvSpPr>
        <p:spPr>
          <a:xfrm>
            <a:off x="151024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2d316f6b3e_4_69"/>
          <p:cNvSpPr txBox="1">
            <a:spLocks noGrp="1"/>
          </p:cNvSpPr>
          <p:nvPr>
            <p:ph type="title"/>
          </p:nvPr>
        </p:nvSpPr>
        <p:spPr>
          <a:xfrm rot="5400000">
            <a:off x="11201550" y="4906300"/>
            <a:ext cx="12813600" cy="46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22d316f6b3e_4_69"/>
          <p:cNvSpPr txBox="1">
            <a:spLocks noGrp="1"/>
          </p:cNvSpPr>
          <p:nvPr>
            <p:ph type="body" idx="1"/>
          </p:nvPr>
        </p:nvSpPr>
        <p:spPr>
          <a:xfrm rot="5400000">
            <a:off x="1846125" y="429100"/>
            <a:ext cx="12813600" cy="135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normAutofit/>
          </a:bodyPr>
          <a:lstStyle>
            <a:lvl1pPr marL="457200" lvl="0" indent="-44450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1pPr>
            <a:lvl2pPr marL="914400" lvl="1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2pPr>
            <a:lvl3pPr marL="1371600" lvl="2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3pPr>
            <a:lvl4pPr marL="1828800" lvl="3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4pPr>
            <a:lvl5pPr marL="2286000" lvl="4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5pPr>
            <a:lvl6pPr marL="2743200" lvl="5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6pPr>
            <a:lvl7pPr marL="3200400" lvl="6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7pPr>
            <a:lvl8pPr marL="3657600" lvl="7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8pPr>
            <a:lvl9pPr marL="4114800" lvl="8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g22d316f6b3e_4_69"/>
          <p:cNvSpPr txBox="1">
            <a:spLocks noGrp="1"/>
          </p:cNvSpPr>
          <p:nvPr>
            <p:ph type="dt" idx="10"/>
          </p:nvPr>
        </p:nvSpPr>
        <p:spPr>
          <a:xfrm>
            <a:off x="14701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g22d316f6b3e_4_69"/>
          <p:cNvSpPr txBox="1">
            <a:spLocks noGrp="1"/>
          </p:cNvSpPr>
          <p:nvPr>
            <p:ph type="ftr" idx="11"/>
          </p:nvPr>
        </p:nvSpPr>
        <p:spPr>
          <a:xfrm>
            <a:off x="7083450" y="14014000"/>
            <a:ext cx="72171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22d316f6b3e_4_69"/>
          <p:cNvSpPr txBox="1">
            <a:spLocks noGrp="1"/>
          </p:cNvSpPr>
          <p:nvPr>
            <p:ph type="sldNum" idx="12"/>
          </p:nvPr>
        </p:nvSpPr>
        <p:spPr>
          <a:xfrm>
            <a:off x="151024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2d81f3b75f_2_7"/>
          <p:cNvSpPr txBox="1">
            <a:spLocks noGrp="1"/>
          </p:cNvSpPr>
          <p:nvPr>
            <p:ph type="title"/>
          </p:nvPr>
        </p:nvSpPr>
        <p:spPr>
          <a:xfrm>
            <a:off x="1470151" y="805004"/>
            <a:ext cx="18443700" cy="292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g22d81f3b75f_2_7"/>
          <p:cNvSpPr txBox="1">
            <a:spLocks noGrp="1"/>
          </p:cNvSpPr>
          <p:nvPr>
            <p:ph type="body" idx="1"/>
          </p:nvPr>
        </p:nvSpPr>
        <p:spPr>
          <a:xfrm>
            <a:off x="1470151" y="4025000"/>
            <a:ext cx="18443700" cy="959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t" anchorCtr="0">
            <a:normAutofit/>
          </a:bodyPr>
          <a:lstStyle>
            <a:lvl1pPr marL="457200" lvl="0" indent="-47625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1pPr>
            <a:lvl2pPr marL="914400" lvl="1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2pPr>
            <a:lvl3pPr marL="1371600" lvl="2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3pPr>
            <a:lvl4pPr marL="1828800" lvl="3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4pPr>
            <a:lvl5pPr marL="2286000" lvl="4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5pPr>
            <a:lvl6pPr marL="2743200" lvl="5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6pPr>
            <a:lvl7pPr marL="3200400" lvl="6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7pPr>
            <a:lvl8pPr marL="3657600" lvl="7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8pPr>
            <a:lvl9pPr marL="4114800" lvl="8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g22d81f3b75f_2_7"/>
          <p:cNvSpPr txBox="1">
            <a:spLocks noGrp="1"/>
          </p:cNvSpPr>
          <p:nvPr>
            <p:ph type="dt" idx="10"/>
          </p:nvPr>
        </p:nvSpPr>
        <p:spPr>
          <a:xfrm>
            <a:off x="1470151" y="14014004"/>
            <a:ext cx="48114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g22d81f3b75f_2_7"/>
          <p:cNvSpPr txBox="1">
            <a:spLocks noGrp="1"/>
          </p:cNvSpPr>
          <p:nvPr>
            <p:ph type="ftr" idx="11"/>
          </p:nvPr>
        </p:nvSpPr>
        <p:spPr>
          <a:xfrm>
            <a:off x="7083451" y="14014004"/>
            <a:ext cx="72171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g22d81f3b75f_2_7"/>
          <p:cNvSpPr txBox="1">
            <a:spLocks noGrp="1"/>
          </p:cNvSpPr>
          <p:nvPr>
            <p:ph type="sldNum" idx="12"/>
          </p:nvPr>
        </p:nvSpPr>
        <p:spPr>
          <a:xfrm>
            <a:off x="15102451" y="14014004"/>
            <a:ext cx="48114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2d81f3b75f_2_13"/>
          <p:cNvSpPr txBox="1">
            <a:spLocks noGrp="1"/>
          </p:cNvSpPr>
          <p:nvPr>
            <p:ph type="dt" idx="10"/>
          </p:nvPr>
        </p:nvSpPr>
        <p:spPr>
          <a:xfrm>
            <a:off x="1470151" y="14014004"/>
            <a:ext cx="48114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g22d81f3b75f_2_13"/>
          <p:cNvSpPr txBox="1">
            <a:spLocks noGrp="1"/>
          </p:cNvSpPr>
          <p:nvPr>
            <p:ph type="ftr" idx="11"/>
          </p:nvPr>
        </p:nvSpPr>
        <p:spPr>
          <a:xfrm>
            <a:off x="7083451" y="14014004"/>
            <a:ext cx="72171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g22d81f3b75f_2_13"/>
          <p:cNvSpPr txBox="1">
            <a:spLocks noGrp="1"/>
          </p:cNvSpPr>
          <p:nvPr>
            <p:ph type="sldNum" idx="12"/>
          </p:nvPr>
        </p:nvSpPr>
        <p:spPr>
          <a:xfrm>
            <a:off x="15102451" y="14014004"/>
            <a:ext cx="48114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2d81f3b75f_2_17"/>
          <p:cNvSpPr txBox="1">
            <a:spLocks noGrp="1"/>
          </p:cNvSpPr>
          <p:nvPr>
            <p:ph type="ctrTitle"/>
          </p:nvPr>
        </p:nvSpPr>
        <p:spPr>
          <a:xfrm>
            <a:off x="1603800" y="2474501"/>
            <a:ext cx="18176400" cy="5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0"/>
              <a:buFont typeface="Arial"/>
              <a:buNone/>
              <a:defRPr sz="1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g22d81f3b75f_2_17"/>
          <p:cNvSpPr txBox="1">
            <a:spLocks noGrp="1"/>
          </p:cNvSpPr>
          <p:nvPr>
            <p:ph type="subTitle" idx="1"/>
          </p:nvPr>
        </p:nvSpPr>
        <p:spPr>
          <a:xfrm>
            <a:off x="2673000" y="7941501"/>
            <a:ext cx="16038000" cy="3650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/>
            </a:lvl1pPr>
            <a:lvl2pPr lvl="1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300"/>
            </a:lvl2pPr>
            <a:lvl3pPr lvl="2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  <a:defRPr sz="3900"/>
            </a:lvl3pPr>
            <a:lvl4pPr lvl="3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/>
            </a:lvl4pPr>
            <a:lvl5pPr lvl="4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/>
            </a:lvl5pPr>
            <a:lvl6pPr lvl="5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/>
            </a:lvl6pPr>
            <a:lvl7pPr lvl="6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/>
            </a:lvl7pPr>
            <a:lvl8pPr lvl="7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/>
            </a:lvl8pPr>
            <a:lvl9pPr lvl="8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174" name="Google Shape;174;g22d81f3b75f_2_17"/>
          <p:cNvSpPr txBox="1">
            <a:spLocks noGrp="1"/>
          </p:cNvSpPr>
          <p:nvPr>
            <p:ph type="dt" idx="10"/>
          </p:nvPr>
        </p:nvSpPr>
        <p:spPr>
          <a:xfrm>
            <a:off x="1470151" y="14014004"/>
            <a:ext cx="48114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g22d81f3b75f_2_17"/>
          <p:cNvSpPr txBox="1">
            <a:spLocks noGrp="1"/>
          </p:cNvSpPr>
          <p:nvPr>
            <p:ph type="ftr" idx="11"/>
          </p:nvPr>
        </p:nvSpPr>
        <p:spPr>
          <a:xfrm>
            <a:off x="7083451" y="14014004"/>
            <a:ext cx="72171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g22d81f3b75f_2_17"/>
          <p:cNvSpPr txBox="1">
            <a:spLocks noGrp="1"/>
          </p:cNvSpPr>
          <p:nvPr>
            <p:ph type="sldNum" idx="12"/>
          </p:nvPr>
        </p:nvSpPr>
        <p:spPr>
          <a:xfrm>
            <a:off x="15102451" y="14014004"/>
            <a:ext cx="48114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2d81f3b75f_2_23"/>
          <p:cNvSpPr txBox="1">
            <a:spLocks noGrp="1"/>
          </p:cNvSpPr>
          <p:nvPr>
            <p:ph type="title"/>
          </p:nvPr>
        </p:nvSpPr>
        <p:spPr>
          <a:xfrm>
            <a:off x="1470151" y="805004"/>
            <a:ext cx="18443700" cy="292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g22d81f3b75f_2_23"/>
          <p:cNvSpPr txBox="1">
            <a:spLocks noGrp="1"/>
          </p:cNvSpPr>
          <p:nvPr>
            <p:ph type="dt" idx="10"/>
          </p:nvPr>
        </p:nvSpPr>
        <p:spPr>
          <a:xfrm>
            <a:off x="1470151" y="14014004"/>
            <a:ext cx="48114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g22d81f3b75f_2_23"/>
          <p:cNvSpPr txBox="1">
            <a:spLocks noGrp="1"/>
          </p:cNvSpPr>
          <p:nvPr>
            <p:ph type="ftr" idx="11"/>
          </p:nvPr>
        </p:nvSpPr>
        <p:spPr>
          <a:xfrm>
            <a:off x="7083451" y="14014004"/>
            <a:ext cx="72171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g22d81f3b75f_2_23"/>
          <p:cNvSpPr txBox="1">
            <a:spLocks noGrp="1"/>
          </p:cNvSpPr>
          <p:nvPr>
            <p:ph type="sldNum" idx="12"/>
          </p:nvPr>
        </p:nvSpPr>
        <p:spPr>
          <a:xfrm>
            <a:off x="15102451" y="14014004"/>
            <a:ext cx="48114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2d81f3b75f_2_28"/>
          <p:cNvSpPr txBox="1">
            <a:spLocks noGrp="1"/>
          </p:cNvSpPr>
          <p:nvPr>
            <p:ph type="title"/>
          </p:nvPr>
        </p:nvSpPr>
        <p:spPr>
          <a:xfrm>
            <a:off x="1459014" y="3769506"/>
            <a:ext cx="18443700" cy="6289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0"/>
              <a:buFont typeface="Arial"/>
              <a:buNone/>
              <a:defRPr sz="1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g22d81f3b75f_2_28"/>
          <p:cNvSpPr txBox="1">
            <a:spLocks noGrp="1"/>
          </p:cNvSpPr>
          <p:nvPr>
            <p:ph type="body" idx="1"/>
          </p:nvPr>
        </p:nvSpPr>
        <p:spPr>
          <a:xfrm>
            <a:off x="1459014" y="10118506"/>
            <a:ext cx="18443700" cy="330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4300"/>
              <a:buNone/>
              <a:defRPr sz="43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3900"/>
              <a:buNone/>
              <a:defRPr sz="39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3500"/>
              <a:buNone/>
              <a:defRPr sz="35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3500"/>
              <a:buNone/>
              <a:defRPr sz="35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3500"/>
              <a:buNone/>
              <a:defRPr sz="35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3500"/>
              <a:buNone/>
              <a:defRPr sz="35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3500"/>
              <a:buNone/>
              <a:defRPr sz="35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3500"/>
              <a:buNone/>
              <a:defRPr sz="35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g22d81f3b75f_2_28"/>
          <p:cNvSpPr txBox="1">
            <a:spLocks noGrp="1"/>
          </p:cNvSpPr>
          <p:nvPr>
            <p:ph type="dt" idx="10"/>
          </p:nvPr>
        </p:nvSpPr>
        <p:spPr>
          <a:xfrm>
            <a:off x="1470151" y="14014004"/>
            <a:ext cx="48114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g22d81f3b75f_2_28"/>
          <p:cNvSpPr txBox="1">
            <a:spLocks noGrp="1"/>
          </p:cNvSpPr>
          <p:nvPr>
            <p:ph type="ftr" idx="11"/>
          </p:nvPr>
        </p:nvSpPr>
        <p:spPr>
          <a:xfrm>
            <a:off x="7083451" y="14014004"/>
            <a:ext cx="72171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g22d81f3b75f_2_28"/>
          <p:cNvSpPr txBox="1">
            <a:spLocks noGrp="1"/>
          </p:cNvSpPr>
          <p:nvPr>
            <p:ph type="sldNum" idx="12"/>
          </p:nvPr>
        </p:nvSpPr>
        <p:spPr>
          <a:xfrm>
            <a:off x="15102451" y="14014004"/>
            <a:ext cx="48114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2d81f3b75f_2_34"/>
          <p:cNvSpPr txBox="1">
            <a:spLocks noGrp="1"/>
          </p:cNvSpPr>
          <p:nvPr>
            <p:ph type="title"/>
          </p:nvPr>
        </p:nvSpPr>
        <p:spPr>
          <a:xfrm>
            <a:off x="1470151" y="805004"/>
            <a:ext cx="18443700" cy="292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g22d81f3b75f_2_34"/>
          <p:cNvSpPr txBox="1">
            <a:spLocks noGrp="1"/>
          </p:cNvSpPr>
          <p:nvPr>
            <p:ph type="body" idx="1"/>
          </p:nvPr>
        </p:nvSpPr>
        <p:spPr>
          <a:xfrm>
            <a:off x="1470151" y="4025000"/>
            <a:ext cx="9088200" cy="959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t" anchorCtr="0">
            <a:normAutofit/>
          </a:bodyPr>
          <a:lstStyle>
            <a:lvl1pPr marL="457200" lvl="0" indent="-47625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1pPr>
            <a:lvl2pPr marL="914400" lvl="1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2pPr>
            <a:lvl3pPr marL="1371600" lvl="2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3pPr>
            <a:lvl4pPr marL="1828800" lvl="3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4pPr>
            <a:lvl5pPr marL="2286000" lvl="4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5pPr>
            <a:lvl6pPr marL="2743200" lvl="5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6pPr>
            <a:lvl7pPr marL="3200400" lvl="6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7pPr>
            <a:lvl8pPr marL="3657600" lvl="7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8pPr>
            <a:lvl9pPr marL="4114800" lvl="8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g22d81f3b75f_2_34"/>
          <p:cNvSpPr txBox="1">
            <a:spLocks noGrp="1"/>
          </p:cNvSpPr>
          <p:nvPr>
            <p:ph type="body" idx="2"/>
          </p:nvPr>
        </p:nvSpPr>
        <p:spPr>
          <a:xfrm>
            <a:off x="10825651" y="4025000"/>
            <a:ext cx="9088200" cy="959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t" anchorCtr="0">
            <a:normAutofit/>
          </a:bodyPr>
          <a:lstStyle>
            <a:lvl1pPr marL="457200" lvl="0" indent="-47625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1pPr>
            <a:lvl2pPr marL="914400" lvl="1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2pPr>
            <a:lvl3pPr marL="1371600" lvl="2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3pPr>
            <a:lvl4pPr marL="1828800" lvl="3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4pPr>
            <a:lvl5pPr marL="2286000" lvl="4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5pPr>
            <a:lvl6pPr marL="2743200" lvl="5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6pPr>
            <a:lvl7pPr marL="3200400" lvl="6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7pPr>
            <a:lvl8pPr marL="3657600" lvl="7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8pPr>
            <a:lvl9pPr marL="4114800" lvl="8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g22d81f3b75f_2_34"/>
          <p:cNvSpPr txBox="1">
            <a:spLocks noGrp="1"/>
          </p:cNvSpPr>
          <p:nvPr>
            <p:ph type="dt" idx="10"/>
          </p:nvPr>
        </p:nvSpPr>
        <p:spPr>
          <a:xfrm>
            <a:off x="1470151" y="14014004"/>
            <a:ext cx="48114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g22d81f3b75f_2_34"/>
          <p:cNvSpPr txBox="1">
            <a:spLocks noGrp="1"/>
          </p:cNvSpPr>
          <p:nvPr>
            <p:ph type="ftr" idx="11"/>
          </p:nvPr>
        </p:nvSpPr>
        <p:spPr>
          <a:xfrm>
            <a:off x="7083451" y="14014004"/>
            <a:ext cx="72171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g22d81f3b75f_2_34"/>
          <p:cNvSpPr txBox="1">
            <a:spLocks noGrp="1"/>
          </p:cNvSpPr>
          <p:nvPr>
            <p:ph type="sldNum" idx="12"/>
          </p:nvPr>
        </p:nvSpPr>
        <p:spPr>
          <a:xfrm>
            <a:off x="15102451" y="14014004"/>
            <a:ext cx="48114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2d81f3b75f_2_41"/>
          <p:cNvSpPr txBox="1">
            <a:spLocks noGrp="1"/>
          </p:cNvSpPr>
          <p:nvPr>
            <p:ph type="title"/>
          </p:nvPr>
        </p:nvSpPr>
        <p:spPr>
          <a:xfrm>
            <a:off x="1472936" y="805004"/>
            <a:ext cx="18443700" cy="292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g22d81f3b75f_2_41"/>
          <p:cNvSpPr txBox="1">
            <a:spLocks noGrp="1"/>
          </p:cNvSpPr>
          <p:nvPr>
            <p:ph type="body" idx="1"/>
          </p:nvPr>
        </p:nvSpPr>
        <p:spPr>
          <a:xfrm>
            <a:off x="1472938" y="3706501"/>
            <a:ext cx="9046434" cy="1816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 b="1"/>
            </a:lvl1pPr>
            <a:lvl2pPr marL="914400" lvl="1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300" b="1"/>
            </a:lvl2pPr>
            <a:lvl3pPr marL="1371600" lvl="2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  <a:defRPr sz="3900" b="1"/>
            </a:lvl3pPr>
            <a:lvl4pPr marL="1828800" lvl="3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 b="1"/>
            </a:lvl4pPr>
            <a:lvl5pPr marL="2286000" lvl="4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 b="1"/>
            </a:lvl5pPr>
            <a:lvl6pPr marL="2743200" lvl="5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 b="1"/>
            </a:lvl6pPr>
            <a:lvl7pPr marL="3200400" lvl="6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 b="1"/>
            </a:lvl7pPr>
            <a:lvl8pPr marL="3657600" lvl="7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 b="1"/>
            </a:lvl8pPr>
            <a:lvl9pPr marL="4114800" lvl="8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 b="1"/>
            </a:lvl9pPr>
          </a:lstStyle>
          <a:p>
            <a:endParaRPr/>
          </a:p>
        </p:txBody>
      </p:sp>
      <p:sp>
        <p:nvSpPr>
          <p:cNvPr id="198" name="Google Shape;198;g22d81f3b75f_2_41"/>
          <p:cNvSpPr txBox="1">
            <a:spLocks noGrp="1"/>
          </p:cNvSpPr>
          <p:nvPr>
            <p:ph type="body" idx="2"/>
          </p:nvPr>
        </p:nvSpPr>
        <p:spPr>
          <a:xfrm>
            <a:off x="1472938" y="5523000"/>
            <a:ext cx="9046434" cy="812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t" anchorCtr="0">
            <a:normAutofit/>
          </a:bodyPr>
          <a:lstStyle>
            <a:lvl1pPr marL="457200" lvl="0" indent="-47625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1pPr>
            <a:lvl2pPr marL="914400" lvl="1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2pPr>
            <a:lvl3pPr marL="1371600" lvl="2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3pPr>
            <a:lvl4pPr marL="1828800" lvl="3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4pPr>
            <a:lvl5pPr marL="2286000" lvl="4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5pPr>
            <a:lvl6pPr marL="2743200" lvl="5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6pPr>
            <a:lvl7pPr marL="3200400" lvl="6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7pPr>
            <a:lvl8pPr marL="3657600" lvl="7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8pPr>
            <a:lvl9pPr marL="4114800" lvl="8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g22d81f3b75f_2_41"/>
          <p:cNvSpPr txBox="1">
            <a:spLocks noGrp="1"/>
          </p:cNvSpPr>
          <p:nvPr>
            <p:ph type="body" idx="3"/>
          </p:nvPr>
        </p:nvSpPr>
        <p:spPr>
          <a:xfrm>
            <a:off x="10825651" y="3706501"/>
            <a:ext cx="9090985" cy="1816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 b="1"/>
            </a:lvl1pPr>
            <a:lvl2pPr marL="914400" lvl="1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300" b="1"/>
            </a:lvl2pPr>
            <a:lvl3pPr marL="1371600" lvl="2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  <a:defRPr sz="3900" b="1"/>
            </a:lvl3pPr>
            <a:lvl4pPr marL="1828800" lvl="3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 b="1"/>
            </a:lvl4pPr>
            <a:lvl5pPr marL="2286000" lvl="4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 b="1"/>
            </a:lvl5pPr>
            <a:lvl6pPr marL="2743200" lvl="5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 b="1"/>
            </a:lvl6pPr>
            <a:lvl7pPr marL="3200400" lvl="6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 b="1"/>
            </a:lvl7pPr>
            <a:lvl8pPr marL="3657600" lvl="7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 b="1"/>
            </a:lvl8pPr>
            <a:lvl9pPr marL="4114800" lvl="8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 b="1"/>
            </a:lvl9pPr>
          </a:lstStyle>
          <a:p>
            <a:endParaRPr/>
          </a:p>
        </p:txBody>
      </p:sp>
      <p:sp>
        <p:nvSpPr>
          <p:cNvPr id="200" name="Google Shape;200;g22d81f3b75f_2_41"/>
          <p:cNvSpPr txBox="1">
            <a:spLocks noGrp="1"/>
          </p:cNvSpPr>
          <p:nvPr>
            <p:ph type="body" idx="4"/>
          </p:nvPr>
        </p:nvSpPr>
        <p:spPr>
          <a:xfrm>
            <a:off x="10825651" y="5523000"/>
            <a:ext cx="9090985" cy="812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t" anchorCtr="0">
            <a:normAutofit/>
          </a:bodyPr>
          <a:lstStyle>
            <a:lvl1pPr marL="457200" lvl="0" indent="-47625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1pPr>
            <a:lvl2pPr marL="914400" lvl="1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2pPr>
            <a:lvl3pPr marL="1371600" lvl="2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3pPr>
            <a:lvl4pPr marL="1828800" lvl="3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4pPr>
            <a:lvl5pPr marL="2286000" lvl="4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5pPr>
            <a:lvl6pPr marL="2743200" lvl="5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6pPr>
            <a:lvl7pPr marL="3200400" lvl="6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7pPr>
            <a:lvl8pPr marL="3657600" lvl="7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8pPr>
            <a:lvl9pPr marL="4114800" lvl="8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g22d81f3b75f_2_41"/>
          <p:cNvSpPr txBox="1">
            <a:spLocks noGrp="1"/>
          </p:cNvSpPr>
          <p:nvPr>
            <p:ph type="dt" idx="10"/>
          </p:nvPr>
        </p:nvSpPr>
        <p:spPr>
          <a:xfrm>
            <a:off x="1470151" y="14014004"/>
            <a:ext cx="48114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g22d81f3b75f_2_41"/>
          <p:cNvSpPr txBox="1">
            <a:spLocks noGrp="1"/>
          </p:cNvSpPr>
          <p:nvPr>
            <p:ph type="ftr" idx="11"/>
          </p:nvPr>
        </p:nvSpPr>
        <p:spPr>
          <a:xfrm>
            <a:off x="7083451" y="14014004"/>
            <a:ext cx="72171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g22d81f3b75f_2_41"/>
          <p:cNvSpPr txBox="1">
            <a:spLocks noGrp="1"/>
          </p:cNvSpPr>
          <p:nvPr>
            <p:ph type="sldNum" idx="12"/>
          </p:nvPr>
        </p:nvSpPr>
        <p:spPr>
          <a:xfrm>
            <a:off x="15102451" y="14014004"/>
            <a:ext cx="48114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ctrTitle"/>
          </p:nvPr>
        </p:nvSpPr>
        <p:spPr>
          <a:xfrm>
            <a:off x="2673000" y="2474501"/>
            <a:ext cx="16038000" cy="52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400"/>
              <a:buFont typeface="Calibri"/>
              <a:buNone/>
              <a:defRPr sz="1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2673000" y="7941501"/>
            <a:ext cx="16038000" cy="3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/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dt" idx="10"/>
          </p:nvPr>
        </p:nvSpPr>
        <p:spPr>
          <a:xfrm>
            <a:off x="14701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ftr" idx="11"/>
          </p:nvPr>
        </p:nvSpPr>
        <p:spPr>
          <a:xfrm>
            <a:off x="7083450" y="14014000"/>
            <a:ext cx="72171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151024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2d81f3b75f_2_50"/>
          <p:cNvSpPr txBox="1">
            <a:spLocks noGrp="1"/>
          </p:cNvSpPr>
          <p:nvPr>
            <p:ph type="title"/>
          </p:nvPr>
        </p:nvSpPr>
        <p:spPr>
          <a:xfrm>
            <a:off x="1472936" y="1008000"/>
            <a:ext cx="6896897" cy="3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g22d81f3b75f_2_50"/>
          <p:cNvSpPr txBox="1">
            <a:spLocks noGrp="1"/>
          </p:cNvSpPr>
          <p:nvPr>
            <p:ph type="body" idx="1"/>
          </p:nvPr>
        </p:nvSpPr>
        <p:spPr>
          <a:xfrm>
            <a:off x="9090985" y="2177004"/>
            <a:ext cx="10825651" cy="107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t" anchorCtr="0">
            <a:normAutofit/>
          </a:bodyPr>
          <a:lstStyle>
            <a:lvl1pPr marL="457200" lvl="0" indent="-67310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7000"/>
              <a:buChar char="•"/>
              <a:defRPr sz="7000"/>
            </a:lvl1pPr>
            <a:lvl2pPr marL="914400" lvl="1" indent="-6159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6100"/>
              <a:buChar char="•"/>
              <a:defRPr sz="6100"/>
            </a:lvl2pPr>
            <a:lvl3pPr marL="1371600" lvl="2" indent="-558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5200"/>
              <a:buChar char="•"/>
              <a:defRPr sz="5200"/>
            </a:lvl3pPr>
            <a:lvl4pPr marL="1828800" lvl="3" indent="-5016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300"/>
              <a:buChar char="•"/>
              <a:defRPr sz="4300"/>
            </a:lvl4pPr>
            <a:lvl5pPr marL="2286000" lvl="4" indent="-5016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300"/>
              <a:buChar char="•"/>
              <a:defRPr sz="4300"/>
            </a:lvl5pPr>
            <a:lvl6pPr marL="2743200" lvl="5" indent="-5016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300"/>
              <a:buChar char="•"/>
              <a:defRPr sz="4300"/>
            </a:lvl6pPr>
            <a:lvl7pPr marL="3200400" lvl="6" indent="-5016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300"/>
              <a:buChar char="•"/>
              <a:defRPr sz="4300"/>
            </a:lvl7pPr>
            <a:lvl8pPr marL="3657600" lvl="7" indent="-5016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300"/>
              <a:buChar char="•"/>
              <a:defRPr sz="4300"/>
            </a:lvl8pPr>
            <a:lvl9pPr marL="4114800" lvl="8" indent="-5016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300"/>
              <a:buChar char="•"/>
              <a:defRPr sz="4300"/>
            </a:lvl9pPr>
          </a:lstStyle>
          <a:p>
            <a:endParaRPr/>
          </a:p>
        </p:txBody>
      </p:sp>
      <p:sp>
        <p:nvSpPr>
          <p:cNvPr id="207" name="Google Shape;207;g22d81f3b75f_2_50"/>
          <p:cNvSpPr txBox="1">
            <a:spLocks noGrp="1"/>
          </p:cNvSpPr>
          <p:nvPr>
            <p:ph type="body" idx="2"/>
          </p:nvPr>
        </p:nvSpPr>
        <p:spPr>
          <a:xfrm>
            <a:off x="1472936" y="4536000"/>
            <a:ext cx="6896897" cy="840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/>
            </a:lvl1pPr>
            <a:lvl2pPr marL="914400" lvl="1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marL="1371600" lvl="2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3pPr>
            <a:lvl4pPr marL="1828800" lvl="3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4pPr>
            <a:lvl5pPr marL="2286000" lvl="4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5pPr>
            <a:lvl6pPr marL="2743200" lvl="5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6pPr>
            <a:lvl7pPr marL="3200400" lvl="6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7pPr>
            <a:lvl8pPr marL="3657600" lvl="7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8pPr>
            <a:lvl9pPr marL="4114800" lvl="8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08" name="Google Shape;208;g22d81f3b75f_2_50"/>
          <p:cNvSpPr txBox="1">
            <a:spLocks noGrp="1"/>
          </p:cNvSpPr>
          <p:nvPr>
            <p:ph type="dt" idx="10"/>
          </p:nvPr>
        </p:nvSpPr>
        <p:spPr>
          <a:xfrm>
            <a:off x="1470151" y="14014004"/>
            <a:ext cx="48114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g22d81f3b75f_2_50"/>
          <p:cNvSpPr txBox="1">
            <a:spLocks noGrp="1"/>
          </p:cNvSpPr>
          <p:nvPr>
            <p:ph type="ftr" idx="11"/>
          </p:nvPr>
        </p:nvSpPr>
        <p:spPr>
          <a:xfrm>
            <a:off x="7083451" y="14014004"/>
            <a:ext cx="72171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g22d81f3b75f_2_50"/>
          <p:cNvSpPr txBox="1">
            <a:spLocks noGrp="1"/>
          </p:cNvSpPr>
          <p:nvPr>
            <p:ph type="sldNum" idx="12"/>
          </p:nvPr>
        </p:nvSpPr>
        <p:spPr>
          <a:xfrm>
            <a:off x="15102451" y="14014004"/>
            <a:ext cx="48114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2d81f3b75f_2_57"/>
          <p:cNvSpPr txBox="1">
            <a:spLocks noGrp="1"/>
          </p:cNvSpPr>
          <p:nvPr>
            <p:ph type="title"/>
          </p:nvPr>
        </p:nvSpPr>
        <p:spPr>
          <a:xfrm>
            <a:off x="1472936" y="1008000"/>
            <a:ext cx="6896897" cy="3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g22d81f3b75f_2_57"/>
          <p:cNvSpPr>
            <a:spLocks noGrp="1"/>
          </p:cNvSpPr>
          <p:nvPr>
            <p:ph type="pic" idx="2"/>
          </p:nvPr>
        </p:nvSpPr>
        <p:spPr>
          <a:xfrm>
            <a:off x="9090985" y="2177004"/>
            <a:ext cx="10825651" cy="10745000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g22d81f3b75f_2_57"/>
          <p:cNvSpPr txBox="1">
            <a:spLocks noGrp="1"/>
          </p:cNvSpPr>
          <p:nvPr>
            <p:ph type="body" idx="1"/>
          </p:nvPr>
        </p:nvSpPr>
        <p:spPr>
          <a:xfrm>
            <a:off x="1472936" y="4536000"/>
            <a:ext cx="6896897" cy="840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/>
            </a:lvl1pPr>
            <a:lvl2pPr marL="914400" lvl="1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marL="1371600" lvl="2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3pPr>
            <a:lvl4pPr marL="1828800" lvl="3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4pPr>
            <a:lvl5pPr marL="2286000" lvl="4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5pPr>
            <a:lvl6pPr marL="2743200" lvl="5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6pPr>
            <a:lvl7pPr marL="3200400" lvl="6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7pPr>
            <a:lvl8pPr marL="3657600" lvl="7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8pPr>
            <a:lvl9pPr marL="4114800" lvl="8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15" name="Google Shape;215;g22d81f3b75f_2_57"/>
          <p:cNvSpPr txBox="1">
            <a:spLocks noGrp="1"/>
          </p:cNvSpPr>
          <p:nvPr>
            <p:ph type="dt" idx="10"/>
          </p:nvPr>
        </p:nvSpPr>
        <p:spPr>
          <a:xfrm>
            <a:off x="1470151" y="14014004"/>
            <a:ext cx="48114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g22d81f3b75f_2_57"/>
          <p:cNvSpPr txBox="1">
            <a:spLocks noGrp="1"/>
          </p:cNvSpPr>
          <p:nvPr>
            <p:ph type="ftr" idx="11"/>
          </p:nvPr>
        </p:nvSpPr>
        <p:spPr>
          <a:xfrm>
            <a:off x="7083451" y="14014004"/>
            <a:ext cx="72171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g22d81f3b75f_2_57"/>
          <p:cNvSpPr txBox="1">
            <a:spLocks noGrp="1"/>
          </p:cNvSpPr>
          <p:nvPr>
            <p:ph type="sldNum" idx="12"/>
          </p:nvPr>
        </p:nvSpPr>
        <p:spPr>
          <a:xfrm>
            <a:off x="15102451" y="14014004"/>
            <a:ext cx="48114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2d81f3b75f_2_64"/>
          <p:cNvSpPr txBox="1">
            <a:spLocks noGrp="1"/>
          </p:cNvSpPr>
          <p:nvPr>
            <p:ph type="title"/>
          </p:nvPr>
        </p:nvSpPr>
        <p:spPr>
          <a:xfrm>
            <a:off x="1470151" y="805004"/>
            <a:ext cx="18443700" cy="292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g22d81f3b75f_2_64"/>
          <p:cNvSpPr txBox="1">
            <a:spLocks noGrp="1"/>
          </p:cNvSpPr>
          <p:nvPr>
            <p:ph type="body" idx="1"/>
          </p:nvPr>
        </p:nvSpPr>
        <p:spPr>
          <a:xfrm rot="5400000">
            <a:off x="5895251" y="-400099"/>
            <a:ext cx="9593501" cy="18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t" anchorCtr="0">
            <a:normAutofit/>
          </a:bodyPr>
          <a:lstStyle>
            <a:lvl1pPr marL="457200" lvl="0" indent="-47625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1pPr>
            <a:lvl2pPr marL="914400" lvl="1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2pPr>
            <a:lvl3pPr marL="1371600" lvl="2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3pPr>
            <a:lvl4pPr marL="1828800" lvl="3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4pPr>
            <a:lvl5pPr marL="2286000" lvl="4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5pPr>
            <a:lvl6pPr marL="2743200" lvl="5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6pPr>
            <a:lvl7pPr marL="3200400" lvl="6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7pPr>
            <a:lvl8pPr marL="3657600" lvl="7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8pPr>
            <a:lvl9pPr marL="4114800" lvl="8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g22d81f3b75f_2_64"/>
          <p:cNvSpPr txBox="1">
            <a:spLocks noGrp="1"/>
          </p:cNvSpPr>
          <p:nvPr>
            <p:ph type="dt" idx="10"/>
          </p:nvPr>
        </p:nvSpPr>
        <p:spPr>
          <a:xfrm>
            <a:off x="1470151" y="14014004"/>
            <a:ext cx="48114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g22d81f3b75f_2_64"/>
          <p:cNvSpPr txBox="1">
            <a:spLocks noGrp="1"/>
          </p:cNvSpPr>
          <p:nvPr>
            <p:ph type="ftr" idx="11"/>
          </p:nvPr>
        </p:nvSpPr>
        <p:spPr>
          <a:xfrm>
            <a:off x="7083451" y="14014004"/>
            <a:ext cx="72171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g22d81f3b75f_2_64"/>
          <p:cNvSpPr txBox="1">
            <a:spLocks noGrp="1"/>
          </p:cNvSpPr>
          <p:nvPr>
            <p:ph type="sldNum" idx="12"/>
          </p:nvPr>
        </p:nvSpPr>
        <p:spPr>
          <a:xfrm>
            <a:off x="15102451" y="14014004"/>
            <a:ext cx="48114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2d81f3b75f_2_70"/>
          <p:cNvSpPr txBox="1">
            <a:spLocks noGrp="1"/>
          </p:cNvSpPr>
          <p:nvPr>
            <p:ph type="title"/>
          </p:nvPr>
        </p:nvSpPr>
        <p:spPr>
          <a:xfrm rot="5400000">
            <a:off x="11201638" y="4906288"/>
            <a:ext cx="12813501" cy="4610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g22d81f3b75f_2_70"/>
          <p:cNvSpPr txBox="1">
            <a:spLocks noGrp="1"/>
          </p:cNvSpPr>
          <p:nvPr>
            <p:ph type="body" idx="1"/>
          </p:nvPr>
        </p:nvSpPr>
        <p:spPr>
          <a:xfrm rot="5400000">
            <a:off x="1846138" y="429013"/>
            <a:ext cx="12813501" cy="1356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t" anchorCtr="0">
            <a:normAutofit/>
          </a:bodyPr>
          <a:lstStyle>
            <a:lvl1pPr marL="457200" lvl="0" indent="-47625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1pPr>
            <a:lvl2pPr marL="914400" lvl="1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2pPr>
            <a:lvl3pPr marL="1371600" lvl="2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3pPr>
            <a:lvl4pPr marL="1828800" lvl="3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4pPr>
            <a:lvl5pPr marL="2286000" lvl="4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5pPr>
            <a:lvl6pPr marL="2743200" lvl="5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6pPr>
            <a:lvl7pPr marL="3200400" lvl="6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7pPr>
            <a:lvl8pPr marL="3657600" lvl="7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8pPr>
            <a:lvl9pPr marL="4114800" lvl="8" indent="-476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g22d81f3b75f_2_70"/>
          <p:cNvSpPr txBox="1">
            <a:spLocks noGrp="1"/>
          </p:cNvSpPr>
          <p:nvPr>
            <p:ph type="dt" idx="10"/>
          </p:nvPr>
        </p:nvSpPr>
        <p:spPr>
          <a:xfrm>
            <a:off x="1470151" y="14014004"/>
            <a:ext cx="48114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g22d81f3b75f_2_70"/>
          <p:cNvSpPr txBox="1">
            <a:spLocks noGrp="1"/>
          </p:cNvSpPr>
          <p:nvPr>
            <p:ph type="ftr" idx="11"/>
          </p:nvPr>
        </p:nvSpPr>
        <p:spPr>
          <a:xfrm>
            <a:off x="7083451" y="14014004"/>
            <a:ext cx="72171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g22d81f3b75f_2_70"/>
          <p:cNvSpPr txBox="1">
            <a:spLocks noGrp="1"/>
          </p:cNvSpPr>
          <p:nvPr>
            <p:ph type="sldNum" idx="12"/>
          </p:nvPr>
        </p:nvSpPr>
        <p:spPr>
          <a:xfrm>
            <a:off x="15102451" y="14014004"/>
            <a:ext cx="48114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>
            <a:spLocks noGrp="1"/>
          </p:cNvSpPr>
          <p:nvPr>
            <p:ph type="title"/>
          </p:nvPr>
        </p:nvSpPr>
        <p:spPr>
          <a:xfrm>
            <a:off x="1459013" y="3769501"/>
            <a:ext cx="18443700" cy="62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400"/>
              <a:buFont typeface="Calibri"/>
              <a:buNone/>
              <a:defRPr sz="1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body" idx="1"/>
          </p:nvPr>
        </p:nvSpPr>
        <p:spPr>
          <a:xfrm>
            <a:off x="1459013" y="10118501"/>
            <a:ext cx="18443700" cy="3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rgbClr val="888888"/>
              </a:buClr>
              <a:buSzPts val="4600"/>
              <a:buNone/>
              <a:defRPr sz="46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800"/>
              <a:buNone/>
              <a:defRPr sz="3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 sz="3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dt" idx="10"/>
          </p:nvPr>
        </p:nvSpPr>
        <p:spPr>
          <a:xfrm>
            <a:off x="14701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ftr" idx="11"/>
          </p:nvPr>
        </p:nvSpPr>
        <p:spPr>
          <a:xfrm>
            <a:off x="7083450" y="14014000"/>
            <a:ext cx="72171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151024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1470150" y="805000"/>
            <a:ext cx="18443700" cy="29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1"/>
          </p:nvPr>
        </p:nvSpPr>
        <p:spPr>
          <a:xfrm>
            <a:off x="1470150" y="4025000"/>
            <a:ext cx="9088200" cy="9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normAutofit/>
          </a:bodyPr>
          <a:lstStyle>
            <a:lvl1pPr marL="457200" lvl="0" indent="-44450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1pPr>
            <a:lvl2pPr marL="914400" lvl="1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2pPr>
            <a:lvl3pPr marL="1371600" lvl="2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3pPr>
            <a:lvl4pPr marL="1828800" lvl="3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4pPr>
            <a:lvl5pPr marL="2286000" lvl="4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5pPr>
            <a:lvl6pPr marL="2743200" lvl="5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6pPr>
            <a:lvl7pPr marL="3200400" lvl="6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7pPr>
            <a:lvl8pPr marL="3657600" lvl="7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8pPr>
            <a:lvl9pPr marL="4114800" lvl="8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2"/>
          </p:nvPr>
        </p:nvSpPr>
        <p:spPr>
          <a:xfrm>
            <a:off x="10825650" y="4025000"/>
            <a:ext cx="9088200" cy="9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normAutofit/>
          </a:bodyPr>
          <a:lstStyle>
            <a:lvl1pPr marL="457200" lvl="0" indent="-44450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1pPr>
            <a:lvl2pPr marL="914400" lvl="1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2pPr>
            <a:lvl3pPr marL="1371600" lvl="2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3pPr>
            <a:lvl4pPr marL="1828800" lvl="3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4pPr>
            <a:lvl5pPr marL="2286000" lvl="4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5pPr>
            <a:lvl6pPr marL="2743200" lvl="5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6pPr>
            <a:lvl7pPr marL="3200400" lvl="6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7pPr>
            <a:lvl8pPr marL="3657600" lvl="7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8pPr>
            <a:lvl9pPr marL="4114800" lvl="8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dt" idx="10"/>
          </p:nvPr>
        </p:nvSpPr>
        <p:spPr>
          <a:xfrm>
            <a:off x="14701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ftr" idx="11"/>
          </p:nvPr>
        </p:nvSpPr>
        <p:spPr>
          <a:xfrm>
            <a:off x="7083450" y="14014000"/>
            <a:ext cx="72171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51024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1472935" y="805000"/>
            <a:ext cx="18443700" cy="29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1472935" y="3706501"/>
            <a:ext cx="9046500" cy="18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 b="1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2"/>
          </p:nvPr>
        </p:nvSpPr>
        <p:spPr>
          <a:xfrm>
            <a:off x="1472935" y="5523000"/>
            <a:ext cx="9046500" cy="81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normAutofit/>
          </a:bodyPr>
          <a:lstStyle>
            <a:lvl1pPr marL="457200" lvl="0" indent="-44450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1pPr>
            <a:lvl2pPr marL="914400" lvl="1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2pPr>
            <a:lvl3pPr marL="1371600" lvl="2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3pPr>
            <a:lvl4pPr marL="1828800" lvl="3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4pPr>
            <a:lvl5pPr marL="2286000" lvl="4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5pPr>
            <a:lvl6pPr marL="2743200" lvl="5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6pPr>
            <a:lvl7pPr marL="3200400" lvl="6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7pPr>
            <a:lvl8pPr marL="3657600" lvl="7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8pPr>
            <a:lvl9pPr marL="4114800" lvl="8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3"/>
          </p:nvPr>
        </p:nvSpPr>
        <p:spPr>
          <a:xfrm>
            <a:off x="10825650" y="3706501"/>
            <a:ext cx="9090900" cy="18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 b="1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4"/>
          </p:nvPr>
        </p:nvSpPr>
        <p:spPr>
          <a:xfrm>
            <a:off x="10825650" y="5523000"/>
            <a:ext cx="9090900" cy="81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normAutofit/>
          </a:bodyPr>
          <a:lstStyle>
            <a:lvl1pPr marL="457200" lvl="0" indent="-44450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1pPr>
            <a:lvl2pPr marL="914400" lvl="1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2pPr>
            <a:lvl3pPr marL="1371600" lvl="2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3pPr>
            <a:lvl4pPr marL="1828800" lvl="3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4pPr>
            <a:lvl5pPr marL="2286000" lvl="4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5pPr>
            <a:lvl6pPr marL="2743200" lvl="5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6pPr>
            <a:lvl7pPr marL="3200400" lvl="6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7pPr>
            <a:lvl8pPr marL="3657600" lvl="7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8pPr>
            <a:lvl9pPr marL="4114800" lvl="8" indent="-444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dt" idx="10"/>
          </p:nvPr>
        </p:nvSpPr>
        <p:spPr>
          <a:xfrm>
            <a:off x="14701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ftr" idx="11"/>
          </p:nvPr>
        </p:nvSpPr>
        <p:spPr>
          <a:xfrm>
            <a:off x="7083450" y="14014000"/>
            <a:ext cx="72171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151024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14701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7083450" y="14014000"/>
            <a:ext cx="72171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151024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1472935" y="1008000"/>
            <a:ext cx="6897000" cy="3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100"/>
              <a:buFont typeface="Calibri"/>
              <a:buNone/>
              <a:defRPr sz="6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9090985" y="2177000"/>
            <a:ext cx="10825800" cy="107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normAutofit/>
          </a:bodyPr>
          <a:lstStyle>
            <a:lvl1pPr marL="457200" lvl="0" indent="-61595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6100"/>
              <a:buChar char="•"/>
              <a:defRPr sz="6100"/>
            </a:lvl1pPr>
            <a:lvl2pPr marL="914400" lvl="1" indent="-5651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300"/>
              <a:buChar char="•"/>
              <a:defRPr sz="5300"/>
            </a:lvl2pPr>
            <a:lvl3pPr marL="1371600" lvl="2" indent="-520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600"/>
              <a:buChar char="•"/>
              <a:defRPr sz="4600"/>
            </a:lvl3pPr>
            <a:lvl4pPr marL="1828800" lvl="3" indent="-469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4pPr>
            <a:lvl5pPr marL="2286000" lvl="4" indent="-469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5pPr>
            <a:lvl6pPr marL="2743200" lvl="5" indent="-469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6pPr>
            <a:lvl7pPr marL="3200400" lvl="6" indent="-469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7pPr>
            <a:lvl8pPr marL="3657600" lvl="7" indent="-469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8pPr>
            <a:lvl9pPr marL="4114800" lvl="8" indent="-469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1472935" y="4536000"/>
            <a:ext cx="6897000" cy="8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14701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7083450" y="14014000"/>
            <a:ext cx="72171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151024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1472935" y="1008000"/>
            <a:ext cx="6897000" cy="3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100"/>
              <a:buFont typeface="Calibri"/>
              <a:buNone/>
              <a:defRPr sz="6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>
            <a:spLocks noGrp="1"/>
          </p:cNvSpPr>
          <p:nvPr>
            <p:ph type="pic" idx="2"/>
          </p:nvPr>
        </p:nvSpPr>
        <p:spPr>
          <a:xfrm>
            <a:off x="9090985" y="2177000"/>
            <a:ext cx="10825800" cy="107451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1472935" y="4536000"/>
            <a:ext cx="6897000" cy="8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14701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7083450" y="14014000"/>
            <a:ext cx="72171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151024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1470150" y="805000"/>
            <a:ext cx="18443700" cy="29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400"/>
              <a:buFont typeface="Calibri"/>
              <a:buNone/>
              <a:defRPr sz="8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1470150" y="4025000"/>
            <a:ext cx="18443700" cy="9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normAutofit/>
          </a:bodyPr>
          <a:lstStyle>
            <a:lvl1pPr marL="457200" marR="0" lvl="0" indent="-565150" algn="l" rtl="0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Char char="•"/>
              <a:defRPr sz="5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20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Char char="•"/>
              <a:defRPr sz="4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69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44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44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44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44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14701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7083450" y="14014000"/>
            <a:ext cx="72171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151024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2d316f6b3e_4_0"/>
          <p:cNvSpPr txBox="1">
            <a:spLocks noGrp="1"/>
          </p:cNvSpPr>
          <p:nvPr>
            <p:ph type="title"/>
          </p:nvPr>
        </p:nvSpPr>
        <p:spPr>
          <a:xfrm>
            <a:off x="1470150" y="805000"/>
            <a:ext cx="18443700" cy="29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400"/>
              <a:buFont typeface="Calibri"/>
              <a:buNone/>
              <a:defRPr sz="8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g22d316f6b3e_4_0"/>
          <p:cNvSpPr txBox="1">
            <a:spLocks noGrp="1"/>
          </p:cNvSpPr>
          <p:nvPr>
            <p:ph type="body" idx="1"/>
          </p:nvPr>
        </p:nvSpPr>
        <p:spPr>
          <a:xfrm>
            <a:off x="1470150" y="4025000"/>
            <a:ext cx="18443700" cy="9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normAutofit/>
          </a:bodyPr>
          <a:lstStyle>
            <a:lvl1pPr marL="457200" marR="0" lvl="0" indent="-565150" algn="l" rtl="0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Char char="•"/>
              <a:defRPr sz="5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20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Char char="•"/>
              <a:defRPr sz="4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69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44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44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44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44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g22d316f6b3e_4_0"/>
          <p:cNvSpPr txBox="1">
            <a:spLocks noGrp="1"/>
          </p:cNvSpPr>
          <p:nvPr>
            <p:ph type="dt" idx="10"/>
          </p:nvPr>
        </p:nvSpPr>
        <p:spPr>
          <a:xfrm>
            <a:off x="14701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g22d316f6b3e_4_0"/>
          <p:cNvSpPr txBox="1">
            <a:spLocks noGrp="1"/>
          </p:cNvSpPr>
          <p:nvPr>
            <p:ph type="ftr" idx="11"/>
          </p:nvPr>
        </p:nvSpPr>
        <p:spPr>
          <a:xfrm>
            <a:off x="7083450" y="14014000"/>
            <a:ext cx="72171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g22d316f6b3e_4_0"/>
          <p:cNvSpPr txBox="1">
            <a:spLocks noGrp="1"/>
          </p:cNvSpPr>
          <p:nvPr>
            <p:ph type="sldNum" idx="12"/>
          </p:nvPr>
        </p:nvSpPr>
        <p:spPr>
          <a:xfrm>
            <a:off x="15102450" y="14014000"/>
            <a:ext cx="4811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2d81f3b75f_2_0"/>
          <p:cNvSpPr txBox="1">
            <a:spLocks noGrp="1"/>
          </p:cNvSpPr>
          <p:nvPr>
            <p:ph type="title"/>
          </p:nvPr>
        </p:nvSpPr>
        <p:spPr>
          <a:xfrm>
            <a:off x="1470151" y="805004"/>
            <a:ext cx="18443700" cy="292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None/>
              <a:defRPr sz="9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g22d81f3b75f_2_0"/>
          <p:cNvSpPr txBox="1">
            <a:spLocks noGrp="1"/>
          </p:cNvSpPr>
          <p:nvPr>
            <p:ph type="body" idx="1"/>
          </p:nvPr>
        </p:nvSpPr>
        <p:spPr>
          <a:xfrm>
            <a:off x="1470151" y="4025000"/>
            <a:ext cx="18443700" cy="959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t" anchorCtr="0">
            <a:normAutofit/>
          </a:bodyPr>
          <a:lstStyle>
            <a:lvl1pPr marL="457200" marR="0" lvl="0" indent="-61595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6100"/>
              <a:buFont typeface="Arial"/>
              <a:buChar char="•"/>
              <a:defRPr sz="6100" b="0" i="0" u="none" strike="noStrike" cap="none">
                <a:solidFill>
                  <a:schemeClr val="dk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defRPr>
            </a:lvl1pPr>
            <a:lvl2pPr marL="914400" marR="0" lvl="1" indent="-5588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defRPr>
            </a:lvl2pPr>
            <a:lvl3pPr marL="1371600" marR="0" lvl="2" indent="-5016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defRPr>
            </a:lvl3pPr>
            <a:lvl4pPr marL="1828800" marR="0" lvl="3" indent="-476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defRPr>
            </a:lvl4pPr>
            <a:lvl5pPr marL="2286000" marR="0" lvl="4" indent="-476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rimson Text SemiBold"/>
                <a:ea typeface="Crimson Text SemiBold"/>
                <a:cs typeface="Crimson Text SemiBold"/>
                <a:sym typeface="Crimson Text SemiBold"/>
              </a:defRPr>
            </a:lvl5pPr>
            <a:lvl6pPr marL="2743200" marR="0" lvl="5" indent="-476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76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76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76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g22d81f3b75f_2_0"/>
          <p:cNvSpPr txBox="1">
            <a:spLocks noGrp="1"/>
          </p:cNvSpPr>
          <p:nvPr>
            <p:ph type="dt" idx="10"/>
          </p:nvPr>
        </p:nvSpPr>
        <p:spPr>
          <a:xfrm>
            <a:off x="1470151" y="14014004"/>
            <a:ext cx="48114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g22d81f3b75f_2_0"/>
          <p:cNvSpPr txBox="1">
            <a:spLocks noGrp="1"/>
          </p:cNvSpPr>
          <p:nvPr>
            <p:ph type="ftr" idx="11"/>
          </p:nvPr>
        </p:nvSpPr>
        <p:spPr>
          <a:xfrm>
            <a:off x="7083451" y="14014004"/>
            <a:ext cx="72171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g22d81f3b75f_2_0"/>
          <p:cNvSpPr txBox="1">
            <a:spLocks noGrp="1"/>
          </p:cNvSpPr>
          <p:nvPr>
            <p:ph type="sldNum" idx="12"/>
          </p:nvPr>
        </p:nvSpPr>
        <p:spPr>
          <a:xfrm>
            <a:off x="15102451" y="14014004"/>
            <a:ext cx="4811400" cy="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2d316f6b3e_1_17"/>
          <p:cNvSpPr txBox="1"/>
          <p:nvPr/>
        </p:nvSpPr>
        <p:spPr>
          <a:xfrm>
            <a:off x="2514600" y="258138"/>
            <a:ext cx="16336741" cy="208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758"/>
              <a:buFont typeface="Calibri"/>
              <a:buNone/>
            </a:pPr>
            <a:r>
              <a:rPr lang="en-GB" sz="8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lang="en-GB" sz="84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GB" sz="8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global temperatures rise despite promises</a:t>
            </a:r>
            <a:endParaRPr/>
          </a:p>
        </p:txBody>
      </p:sp>
      <p:pic>
        <p:nvPicPr>
          <p:cNvPr id="235" name="Google Shape;235;g22d316f6b3e_1_17" descr="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7325" y="2338063"/>
            <a:ext cx="13568971" cy="1119384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22d316f6b3e_1_17"/>
          <p:cNvSpPr txBox="1">
            <a:spLocks noGrp="1"/>
          </p:cNvSpPr>
          <p:nvPr>
            <p:ph type="title"/>
          </p:nvPr>
        </p:nvSpPr>
        <p:spPr>
          <a:xfrm>
            <a:off x="2394500" y="13155432"/>
            <a:ext cx="12124800" cy="15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GB" sz="30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From Wikimedia Commons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GB" sz="3000">
                <a:latin typeface="Arial"/>
                <a:ea typeface="Arial"/>
                <a:cs typeface="Arial"/>
                <a:sym typeface="Arial"/>
              </a:rPr>
              <a:t>Attribution/reference: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GB" sz="3000">
                <a:latin typeface="Arial"/>
                <a:ea typeface="Arial"/>
                <a:cs typeface="Arial"/>
                <a:sym typeface="Arial"/>
              </a:rPr>
              <a:t>@MuellerTadzio, @wiebkemarie, @MariusHasenheit, @sustentioEU</a:t>
            </a:r>
            <a:endParaRPr sz="3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g22d316f6b3e_1_17" descr="Qr cod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1388" y="12619038"/>
            <a:ext cx="2119312" cy="2119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2d316f6b3e_4_124"/>
          <p:cNvSpPr txBox="1">
            <a:spLocks noGrp="1"/>
          </p:cNvSpPr>
          <p:nvPr>
            <p:ph type="title"/>
          </p:nvPr>
        </p:nvSpPr>
        <p:spPr>
          <a:xfrm>
            <a:off x="1480012" y="285622"/>
            <a:ext cx="18423600" cy="23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None/>
            </a:pPr>
            <a:r>
              <a:rPr lang="en-GB" sz="6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are depleting our resources and Earth’s capacity to regenerate at an alarming rate</a:t>
            </a:r>
            <a:endParaRPr sz="6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" name="Google Shape;358;g22d316f6b3e_4_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300" y="3714121"/>
            <a:ext cx="13413250" cy="1034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g22d316f6b3e_4_124"/>
          <p:cNvPicPr preferRelativeResize="0"/>
          <p:nvPr/>
        </p:nvPicPr>
        <p:blipFill rotWithShape="1">
          <a:blip r:embed="rId4">
            <a:alphaModFix/>
          </a:blip>
          <a:srcRect t="87669" b="5362"/>
          <a:stretch/>
        </p:blipFill>
        <p:spPr>
          <a:xfrm>
            <a:off x="13875475" y="7461000"/>
            <a:ext cx="7395550" cy="84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g22d316f6b3e_4_124"/>
          <p:cNvSpPr txBox="1">
            <a:spLocks noGrp="1"/>
          </p:cNvSpPr>
          <p:nvPr>
            <p:ph type="title"/>
          </p:nvPr>
        </p:nvSpPr>
        <p:spPr>
          <a:xfrm>
            <a:off x="14054400" y="5574425"/>
            <a:ext cx="70377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None/>
            </a:pPr>
            <a:r>
              <a:rPr lang="en-GB"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How many Earths would we need </a:t>
            </a:r>
            <a:br>
              <a:rPr lang="en-GB"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if everyone lived like UK residents?</a:t>
            </a:r>
            <a:endParaRPr sz="26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g22d316f6b3e_4_124"/>
          <p:cNvPicPr preferRelativeResize="0"/>
          <p:nvPr/>
        </p:nvPicPr>
        <p:blipFill rotWithShape="1">
          <a:blip r:embed="rId4">
            <a:alphaModFix/>
          </a:blip>
          <a:srcRect t="65196" b="29367"/>
          <a:stretch/>
        </p:blipFill>
        <p:spPr>
          <a:xfrm>
            <a:off x="13875475" y="6720897"/>
            <a:ext cx="7395550" cy="66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g22d316f6b3e_4_124"/>
          <p:cNvPicPr preferRelativeResize="0"/>
          <p:nvPr/>
        </p:nvPicPr>
        <p:blipFill rotWithShape="1">
          <a:blip r:embed="rId5">
            <a:alphaModFix/>
          </a:blip>
          <a:srcRect t="86352" r="8256" b="6519"/>
          <a:stretch/>
        </p:blipFill>
        <p:spPr>
          <a:xfrm>
            <a:off x="13968175" y="11531150"/>
            <a:ext cx="6909600" cy="7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g22d316f6b3e_4_124"/>
          <p:cNvSpPr txBox="1">
            <a:spLocks noGrp="1"/>
          </p:cNvSpPr>
          <p:nvPr>
            <p:ph type="title"/>
          </p:nvPr>
        </p:nvSpPr>
        <p:spPr>
          <a:xfrm>
            <a:off x="13455850" y="9604925"/>
            <a:ext cx="76623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None/>
            </a:pPr>
            <a:r>
              <a:rPr lang="en-GB"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How many Earths does the UK need </a:t>
            </a:r>
            <a:br>
              <a:rPr lang="en-GB"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to meet its residents’ demand on nature?</a:t>
            </a:r>
            <a:endParaRPr sz="26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g22d316f6b3e_4_124"/>
          <p:cNvPicPr preferRelativeResize="0"/>
          <p:nvPr/>
        </p:nvPicPr>
        <p:blipFill rotWithShape="1">
          <a:blip r:embed="rId5">
            <a:alphaModFix/>
          </a:blip>
          <a:srcRect t="40486" r="6558" b="52384"/>
          <a:stretch/>
        </p:blipFill>
        <p:spPr>
          <a:xfrm>
            <a:off x="13968425" y="10680125"/>
            <a:ext cx="7037700" cy="7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22d316f6b3e_4_1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644950" y="12122378"/>
            <a:ext cx="2284975" cy="2329878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22d316f6b3e_4_124"/>
          <p:cNvSpPr txBox="1"/>
          <p:nvPr/>
        </p:nvSpPr>
        <p:spPr>
          <a:xfrm>
            <a:off x="17740491" y="14250940"/>
            <a:ext cx="3123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Scan for more info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g22d316f6b3e_4_91"/>
          <p:cNvPicPr preferRelativeResize="0"/>
          <p:nvPr/>
        </p:nvPicPr>
        <p:blipFill rotWithShape="1">
          <a:blip r:embed="rId3">
            <a:alphaModFix/>
          </a:blip>
          <a:srcRect t="6149"/>
          <a:stretch/>
        </p:blipFill>
        <p:spPr>
          <a:xfrm>
            <a:off x="10463212" y="630421"/>
            <a:ext cx="8837315" cy="13706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22d316f6b3e_4_91"/>
          <p:cNvPicPr preferRelativeResize="0"/>
          <p:nvPr/>
        </p:nvPicPr>
        <p:blipFill rotWithShape="1">
          <a:blip r:embed="rId4">
            <a:alphaModFix/>
          </a:blip>
          <a:srcRect l="43851" t="6810" r="4336" b="25285"/>
          <a:stretch/>
        </p:blipFill>
        <p:spPr>
          <a:xfrm>
            <a:off x="1422401" y="630421"/>
            <a:ext cx="8022267" cy="13706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g22d316f6b3e_4_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452925" y="12471650"/>
            <a:ext cx="1846475" cy="1846475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22d316f6b3e_4_91"/>
          <p:cNvSpPr txBox="1"/>
          <p:nvPr/>
        </p:nvSpPr>
        <p:spPr>
          <a:xfrm>
            <a:off x="17651790" y="14318125"/>
            <a:ext cx="3602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Scan to find out more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5875" y="2847538"/>
            <a:ext cx="9413250" cy="1084747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"/>
          <p:cNvSpPr txBox="1"/>
          <p:nvPr/>
        </p:nvSpPr>
        <p:spPr>
          <a:xfrm>
            <a:off x="576600" y="13765475"/>
            <a:ext cx="7112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Gigatonne = 1,000,000,000 tonnes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"/>
          <p:cNvSpPr txBox="1"/>
          <p:nvPr/>
        </p:nvSpPr>
        <p:spPr>
          <a:xfrm>
            <a:off x="13669981" y="13796375"/>
            <a:ext cx="127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Year</a:t>
            </a:r>
            <a:endParaRPr/>
          </a:p>
        </p:txBody>
      </p:sp>
      <p:sp>
        <p:nvSpPr>
          <p:cNvPr id="245" name="Google Shape;245;p2"/>
          <p:cNvSpPr txBox="1"/>
          <p:nvPr/>
        </p:nvSpPr>
        <p:spPr>
          <a:xfrm>
            <a:off x="18050763" y="5086041"/>
            <a:ext cx="333286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0" i="0" u="none" strike="noStrike" cap="non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Production implied by climate pledges</a:t>
            </a:r>
            <a:endParaRPr/>
          </a:p>
        </p:txBody>
      </p:sp>
      <p:sp>
        <p:nvSpPr>
          <p:cNvPr id="246" name="Google Shape;246;p2"/>
          <p:cNvSpPr txBox="1"/>
          <p:nvPr/>
        </p:nvSpPr>
        <p:spPr>
          <a:xfrm>
            <a:off x="18031619" y="3911170"/>
            <a:ext cx="327580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Countries’ plans &amp; projections</a:t>
            </a:r>
            <a:endParaRPr/>
          </a:p>
        </p:txBody>
      </p:sp>
      <p:sp>
        <p:nvSpPr>
          <p:cNvPr id="247" name="Google Shape;247;p2"/>
          <p:cNvSpPr txBox="1"/>
          <p:nvPr/>
        </p:nvSpPr>
        <p:spPr>
          <a:xfrm>
            <a:off x="18107025" y="7831220"/>
            <a:ext cx="32766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0" i="0" u="none" strike="noStrike" cap="none">
                <a:solidFill>
                  <a:srgbClr val="6DB09F"/>
                </a:solidFill>
                <a:latin typeface="Arial"/>
                <a:ea typeface="Arial"/>
                <a:cs typeface="Arial"/>
                <a:sym typeface="Arial"/>
              </a:rPr>
              <a:t>Production consistent with 2°C</a:t>
            </a:r>
            <a:endParaRPr/>
          </a:p>
        </p:txBody>
      </p:sp>
      <p:sp>
        <p:nvSpPr>
          <p:cNvPr id="248" name="Google Shape;248;p2"/>
          <p:cNvSpPr txBox="1"/>
          <p:nvPr/>
        </p:nvSpPr>
        <p:spPr>
          <a:xfrm>
            <a:off x="18107025" y="9791569"/>
            <a:ext cx="300037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0" i="0" u="none" strike="noStrike" cap="none">
                <a:solidFill>
                  <a:srgbClr val="727097"/>
                </a:solidFill>
                <a:latin typeface="Arial"/>
                <a:ea typeface="Arial"/>
                <a:cs typeface="Arial"/>
                <a:sym typeface="Arial"/>
              </a:rPr>
              <a:t>Production consistent with 1.5°C</a:t>
            </a:r>
            <a:endParaRPr/>
          </a:p>
        </p:txBody>
      </p:sp>
      <p:sp>
        <p:nvSpPr>
          <p:cNvPr id="249" name="Google Shape;249;p2"/>
          <p:cNvSpPr txBox="1"/>
          <p:nvPr/>
        </p:nvSpPr>
        <p:spPr>
          <a:xfrm rot="-5400000">
            <a:off x="6198899" y="8278339"/>
            <a:ext cx="54832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Gigatonnes of CO</a:t>
            </a:r>
            <a:r>
              <a:rPr lang="en-GB" sz="28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GB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per year</a:t>
            </a:r>
            <a:endParaRPr/>
          </a:p>
        </p:txBody>
      </p:sp>
      <p:sp>
        <p:nvSpPr>
          <p:cNvPr id="250" name="Google Shape;250;p2"/>
          <p:cNvSpPr txBox="1">
            <a:spLocks noGrp="1"/>
          </p:cNvSpPr>
          <p:nvPr>
            <p:ph type="title"/>
          </p:nvPr>
        </p:nvSpPr>
        <p:spPr>
          <a:xfrm>
            <a:off x="482600" y="82550"/>
            <a:ext cx="20624799" cy="208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Production exceeds promised reduction</a:t>
            </a:r>
            <a:endParaRPr/>
          </a:p>
        </p:txBody>
      </p:sp>
      <p:pic>
        <p:nvPicPr>
          <p:cNvPr id="251" name="Google Shape;251;p2" descr="Qr cod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748550" y="12471213"/>
            <a:ext cx="1841945" cy="184194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"/>
          <p:cNvSpPr txBox="1"/>
          <p:nvPr/>
        </p:nvSpPr>
        <p:spPr>
          <a:xfrm>
            <a:off x="17984429" y="14296253"/>
            <a:ext cx="3123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Scan for more info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600" y="2595175"/>
            <a:ext cx="7568875" cy="1074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g22d316f6b3e_1_0"/>
          <p:cNvPicPr preferRelativeResize="0"/>
          <p:nvPr/>
        </p:nvPicPr>
        <p:blipFill rotWithShape="1">
          <a:blip r:embed="rId3">
            <a:alphaModFix/>
          </a:blip>
          <a:srcRect l="1442" t="2477" r="537" b="2471"/>
          <a:stretch/>
        </p:blipFill>
        <p:spPr>
          <a:xfrm>
            <a:off x="3364962" y="3491062"/>
            <a:ext cx="13919200" cy="1084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22d316f6b3e_1_0"/>
          <p:cNvSpPr txBox="1"/>
          <p:nvPr/>
        </p:nvSpPr>
        <p:spPr>
          <a:xfrm>
            <a:off x="134524" y="14184462"/>
            <a:ext cx="6907800" cy="7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174100" rIns="174100" bIns="174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Scan for explanation of models</a:t>
            </a:r>
            <a:endParaRPr/>
          </a:p>
        </p:txBody>
      </p:sp>
      <p:pic>
        <p:nvPicPr>
          <p:cNvPr id="260" name="Google Shape;260;g22d316f6b3e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6962" y="11918462"/>
            <a:ext cx="2520000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22d316f6b3e_1_0"/>
          <p:cNvSpPr txBox="1"/>
          <p:nvPr/>
        </p:nvSpPr>
        <p:spPr>
          <a:xfrm>
            <a:off x="1469962" y="336000"/>
            <a:ext cx="18443700" cy="208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758"/>
              <a:buFont typeface="Calibri"/>
              <a:buNone/>
            </a:pPr>
            <a:r>
              <a:rPr lang="en-GB" sz="8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Higher average temperatures make extreme hot weather more likely</a:t>
            </a:r>
            <a:endParaRPr/>
          </a:p>
        </p:txBody>
      </p:sp>
      <p:sp>
        <p:nvSpPr>
          <p:cNvPr id="262" name="Google Shape;262;g22d316f6b3e_1_0"/>
          <p:cNvSpPr txBox="1"/>
          <p:nvPr/>
        </p:nvSpPr>
        <p:spPr>
          <a:xfrm>
            <a:off x="15722600" y="3363706"/>
            <a:ext cx="5088475" cy="323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Heat waves pose a major risk to public health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32323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“In an average year in the US, heat kills more people than any other type of extreme weather” 	</a:t>
            </a:r>
            <a:r>
              <a:rPr lang="en-GB" sz="2800" b="0" i="1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Kristina Dahl, Senior Climate Scientist</a:t>
            </a:r>
            <a:endParaRPr sz="28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g22d316f6b3e_0_56"/>
          <p:cNvPicPr preferRelativeResize="0"/>
          <p:nvPr/>
        </p:nvPicPr>
        <p:blipFill rotWithShape="1">
          <a:blip r:embed="rId3">
            <a:alphaModFix/>
          </a:blip>
          <a:srcRect b="17957"/>
          <a:stretch/>
        </p:blipFill>
        <p:spPr>
          <a:xfrm>
            <a:off x="606775" y="1525775"/>
            <a:ext cx="16352998" cy="726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22d316f6b3e_0_56"/>
          <p:cNvPicPr preferRelativeResize="0"/>
          <p:nvPr/>
        </p:nvPicPr>
        <p:blipFill rotWithShape="1">
          <a:blip r:embed="rId4">
            <a:alphaModFix/>
          </a:blip>
          <a:srcRect l="82515" t="2939" b="68850"/>
          <a:stretch/>
        </p:blipFill>
        <p:spPr>
          <a:xfrm>
            <a:off x="17894775" y="8898600"/>
            <a:ext cx="2864777" cy="593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22d316f6b3e_0_56"/>
          <p:cNvPicPr preferRelativeResize="0"/>
          <p:nvPr/>
        </p:nvPicPr>
        <p:blipFill rotWithShape="1">
          <a:blip r:embed="rId4">
            <a:alphaModFix/>
          </a:blip>
          <a:srcRect l="39096" t="6068" r="16805" b="68849"/>
          <a:stretch/>
        </p:blipFill>
        <p:spPr>
          <a:xfrm>
            <a:off x="9733450" y="8949500"/>
            <a:ext cx="8057124" cy="588792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0" name="Google Shape;270;g22d316f6b3e_0_56"/>
          <p:cNvGraphicFramePr/>
          <p:nvPr/>
        </p:nvGraphicFramePr>
        <p:xfrm>
          <a:off x="177801" y="9088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{E72C68F3-3F65-4CB5-8338-0507E18F30C0}</a:tableStyleId>
              </a:tblPr>
              <a:tblGrid>
                <a:gridCol w="21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40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7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GB" sz="1500" b="1" u="none" strike="noStrike" cap="none">
                          <a:solidFill>
                            <a:srgbClr val="020202"/>
                          </a:solidFill>
                        </a:rPr>
                        <a:t>Unique and threatened systems</a:t>
                      </a:r>
                      <a:endParaRPr sz="1400" b="1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GB" sz="1500" u="none" strike="noStrike" cap="none">
                          <a:solidFill>
                            <a:srgbClr val="020202"/>
                          </a:solidFill>
                        </a:rPr>
                        <a:t>Risks to ecological and human systems, such as coral reefs, the Arctic and its Indigenous People, mountain glaciers and biodiversity hotspots.</a:t>
                      </a:r>
                      <a:endParaRPr sz="1400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4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GB" sz="1500" b="1" u="none" strike="noStrike" cap="none">
                          <a:solidFill>
                            <a:srgbClr val="020202"/>
                          </a:solidFill>
                        </a:rPr>
                        <a:t>Extreme weather events</a:t>
                      </a:r>
                      <a:endParaRPr sz="1400" b="1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GB" sz="1500" u="none" strike="noStrike" cap="none">
                          <a:solidFill>
                            <a:srgbClr val="020202"/>
                          </a:solidFill>
                        </a:rPr>
                        <a:t>Impacts to human health, livelihoods, assets and ecosystems from extreme weather events such as heatwaves, heavy rain, drought and associated wildfires, and coastal flooding.</a:t>
                      </a:r>
                      <a:endParaRPr sz="1400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GB" sz="1500" b="1" u="none" strike="noStrike" cap="none">
                          <a:solidFill>
                            <a:srgbClr val="020202"/>
                          </a:solidFill>
                        </a:rPr>
                        <a:t>Distribution of impacts</a:t>
                      </a:r>
                      <a:endParaRPr sz="1400" b="1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GB" sz="1500" u="none" strike="noStrike" cap="none">
                          <a:solidFill>
                            <a:srgbClr val="020202"/>
                          </a:solidFill>
                        </a:rPr>
                        <a:t>Aggregated risks/impacts that disproportionately affect particular groups, such as vulnerable societies and socio-ecological systems, including disadvantaged people and communities in countries at all levels of development, due to uneven distribution of physical climate change hazards, exposure or vulnerability.</a:t>
                      </a:r>
                      <a:endParaRPr sz="1400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4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GB" sz="1500" b="1" u="none" strike="noStrike" cap="none">
                          <a:solidFill>
                            <a:srgbClr val="020202"/>
                          </a:solidFill>
                        </a:rPr>
                        <a:t>Global aggregate impacts</a:t>
                      </a:r>
                      <a:endParaRPr sz="1400" b="1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GB" sz="1500" u="none" strike="noStrike" cap="none">
                          <a:solidFill>
                            <a:srgbClr val="020202"/>
                          </a:solidFill>
                        </a:rPr>
                        <a:t>Impacts to socio-ecological systems that can be aggregated globally into a single metric, such as monetary damages, lives affected, species lost or ecosystem degradation at a global scale.</a:t>
                      </a:r>
                      <a:endParaRPr sz="1400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9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GB" sz="1500" b="1" u="none" strike="noStrike" cap="none">
                          <a:solidFill>
                            <a:srgbClr val="020202"/>
                          </a:solidFill>
                        </a:rPr>
                        <a:t>Large-scale singular events</a:t>
                      </a:r>
                      <a:endParaRPr sz="1400" b="1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GB" sz="1500" u="none" strike="noStrike" cap="none">
                          <a:solidFill>
                            <a:srgbClr val="020202"/>
                          </a:solidFill>
                        </a:rPr>
                        <a:t>Relatively large, abrupt and sometimes irreversible changes in systems caused by global warming, such as ice sheet disintegration or thermohaline circulation slowing and sometimes called tipping points or critical thresholds.</a:t>
                      </a:r>
                      <a:endParaRPr sz="1400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71" name="Google Shape;271;g22d316f6b3e_0_56"/>
          <p:cNvSpPr txBox="1">
            <a:spLocks noGrp="1"/>
          </p:cNvSpPr>
          <p:nvPr>
            <p:ph type="title"/>
          </p:nvPr>
        </p:nvSpPr>
        <p:spPr>
          <a:xfrm>
            <a:off x="222425" y="61399"/>
            <a:ext cx="20958000" cy="1423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None/>
            </a:pPr>
            <a:r>
              <a:rPr lang="en-GB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Overall risks and impacts turn to high, faster than anticipated</a:t>
            </a:r>
            <a:endParaRPr sz="6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g22d316f6b3e_0_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243950" y="6806375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g22d316f6b3e_0_56"/>
          <p:cNvSpPr txBox="1"/>
          <p:nvPr/>
        </p:nvSpPr>
        <p:spPr>
          <a:xfrm>
            <a:off x="17754026" y="6329321"/>
            <a:ext cx="3123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Scan for more info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g22d316f6b3e_4_108" descr="Qr cod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84800" y="7261501"/>
            <a:ext cx="2671902" cy="2671902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22d316f6b3e_4_108"/>
          <p:cNvSpPr txBox="1">
            <a:spLocks noGrp="1"/>
          </p:cNvSpPr>
          <p:nvPr>
            <p:ph type="title"/>
          </p:nvPr>
        </p:nvSpPr>
        <p:spPr>
          <a:xfrm>
            <a:off x="1191407" y="309430"/>
            <a:ext cx="18842841" cy="23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Calibri"/>
              <a:buNone/>
            </a:pPr>
            <a:r>
              <a:rPr lang="en-GB" sz="8000">
                <a:latin typeface="Arial"/>
                <a:ea typeface="Arial"/>
                <a:cs typeface="Arial"/>
                <a:sym typeface="Arial"/>
              </a:rPr>
              <a:t>Consumption of richest 10% accounts for almost half of CO</a:t>
            </a:r>
            <a:r>
              <a:rPr lang="en-GB" sz="8000" baseline="-250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GB" sz="8000">
                <a:latin typeface="Arial"/>
                <a:ea typeface="Arial"/>
                <a:cs typeface="Arial"/>
                <a:sym typeface="Arial"/>
              </a:rPr>
              <a:t> emissions</a:t>
            </a:r>
            <a:endParaRPr sz="8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g22d316f6b3e_4_108" descr="CO2 emissions for the wealthiest 5% have surged.  The poorest 50% are responsible for just 6% of total emissions growth The middle 40% are responsible for 49% of total emissions growth The richest 10% alone are responsible for 46% of total emissions growth"/>
          <p:cNvPicPr preferRelativeResize="0"/>
          <p:nvPr/>
        </p:nvPicPr>
        <p:blipFill rotWithShape="1">
          <a:blip r:embed="rId4">
            <a:alphaModFix/>
          </a:blip>
          <a:srcRect t="8659"/>
          <a:stretch/>
        </p:blipFill>
        <p:spPr>
          <a:xfrm>
            <a:off x="1640137" y="3352173"/>
            <a:ext cx="12995277" cy="8062332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22d316f6b3e_4_108"/>
          <p:cNvSpPr txBox="1"/>
          <p:nvPr/>
        </p:nvSpPr>
        <p:spPr>
          <a:xfrm>
            <a:off x="17851302" y="9679403"/>
            <a:ext cx="3123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Scan for more info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22d316f6b3e_4_108"/>
          <p:cNvSpPr txBox="1"/>
          <p:nvPr/>
        </p:nvSpPr>
        <p:spPr>
          <a:xfrm>
            <a:off x="15859127" y="3506695"/>
            <a:ext cx="3949698" cy="3508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Who are the rich?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Richest 10%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Annual income of £27,500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Richest 1%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Annual income of £79,000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Source: Oxfam/Stockholm Environment Institute</a:t>
            </a:r>
            <a:endParaRPr/>
          </a:p>
        </p:txBody>
      </p:sp>
      <p:sp>
        <p:nvSpPr>
          <p:cNvPr id="284" name="Google Shape;284;g22d316f6b3e_4_108"/>
          <p:cNvSpPr txBox="1"/>
          <p:nvPr/>
        </p:nvSpPr>
        <p:spPr>
          <a:xfrm>
            <a:off x="2975319" y="12378467"/>
            <a:ext cx="11041940" cy="2188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1425" tIns="70700" rIns="141425" bIns="70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City of London remains one of the largest global centres for financing fossil fuels, supporting at minimum 15% of potential global CO</a:t>
            </a:r>
            <a:r>
              <a:rPr lang="en-GB" sz="2800" b="0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emissions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</a:pPr>
            <a:r>
              <a:rPr lang="en-GB" sz="28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Source: Carbon Tracker 2020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←  Scan for report</a:t>
            </a:r>
            <a:endParaRPr/>
          </a:p>
        </p:txBody>
      </p:sp>
      <p:pic>
        <p:nvPicPr>
          <p:cNvPr id="285" name="Google Shape;285;g22d316f6b3e_4_108" descr="A picture containing outdoo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3222" r="21156"/>
          <a:stretch/>
        </p:blipFill>
        <p:spPr>
          <a:xfrm>
            <a:off x="14115340" y="10156456"/>
            <a:ext cx="4528260" cy="434694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86" name="Google Shape;286;g22d316f6b3e_4_108" descr="Scatter chart, qr cod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3036" y="12230607"/>
            <a:ext cx="2474203" cy="2474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2d81f3b75f_2_76"/>
          <p:cNvSpPr txBox="1">
            <a:spLocks noGrp="1"/>
          </p:cNvSpPr>
          <p:nvPr>
            <p:ph type="title"/>
          </p:nvPr>
        </p:nvSpPr>
        <p:spPr>
          <a:xfrm>
            <a:off x="223523" y="141513"/>
            <a:ext cx="20613600" cy="292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</a:pPr>
            <a:r>
              <a:rPr lang="en-GB" sz="8000"/>
              <a:t>1 billion people displaced for every additional 1°C of global warming</a:t>
            </a:r>
            <a:endParaRPr sz="8000"/>
          </a:p>
        </p:txBody>
      </p:sp>
      <p:pic>
        <p:nvPicPr>
          <p:cNvPr id="293" name="Google Shape;293;g22d81f3b75f_2_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9351" y="3382335"/>
            <a:ext cx="18120345" cy="8397809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22d81f3b75f_2_76"/>
          <p:cNvSpPr txBox="1"/>
          <p:nvPr/>
        </p:nvSpPr>
        <p:spPr>
          <a:xfrm>
            <a:off x="5243501" y="3770839"/>
            <a:ext cx="12310628" cy="1493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GB" sz="4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Today</a:t>
            </a:r>
            <a:r>
              <a:rPr lang="en-GB"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GB"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0.8% of land surface too hot for human existence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5" name="Google Shape;295;g22d81f3b75f_2_76"/>
          <p:cNvCxnSpPr/>
          <p:nvPr/>
        </p:nvCxnSpPr>
        <p:spPr>
          <a:xfrm flipH="1">
            <a:off x="9074268" y="5404080"/>
            <a:ext cx="1751275" cy="1452867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6" name="Google Shape;296;g22d81f3b75f_2_76"/>
          <p:cNvCxnSpPr>
            <a:stCxn id="294" idx="2"/>
          </p:cNvCxnSpPr>
          <p:nvPr/>
        </p:nvCxnSpPr>
        <p:spPr>
          <a:xfrm flipH="1">
            <a:off x="10684515" y="5264141"/>
            <a:ext cx="714300" cy="17685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7" name="Google Shape;297;g22d81f3b75f_2_76"/>
          <p:cNvCxnSpPr>
            <a:stCxn id="294" idx="2"/>
          </p:cNvCxnSpPr>
          <p:nvPr/>
        </p:nvCxnSpPr>
        <p:spPr>
          <a:xfrm>
            <a:off x="11398815" y="5264141"/>
            <a:ext cx="336600" cy="161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98" name="Google Shape;298;g22d81f3b75f_2_76"/>
          <p:cNvSpPr txBox="1"/>
          <p:nvPr/>
        </p:nvSpPr>
        <p:spPr>
          <a:xfrm>
            <a:off x="5664200" y="10257109"/>
            <a:ext cx="12079821" cy="1493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750" tIns="99350" rIns="198750" bIns="993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GB"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3°C 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GB"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19% of land surface too hot for human existence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9" name="Google Shape;299;g22d81f3b75f_2_76"/>
          <p:cNvCxnSpPr>
            <a:stCxn id="298" idx="0"/>
          </p:cNvCxnSpPr>
          <p:nvPr/>
        </p:nvCxnSpPr>
        <p:spPr>
          <a:xfrm rot="10800000">
            <a:off x="5511811" y="8914309"/>
            <a:ext cx="6192300" cy="1342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0" name="Google Shape;300;g22d81f3b75f_2_76"/>
          <p:cNvCxnSpPr>
            <a:stCxn id="298" idx="0"/>
          </p:cNvCxnSpPr>
          <p:nvPr/>
        </p:nvCxnSpPr>
        <p:spPr>
          <a:xfrm rot="10800000">
            <a:off x="9490711" y="7536709"/>
            <a:ext cx="2213400" cy="2720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1" name="Google Shape;301;g22d81f3b75f_2_76"/>
          <p:cNvCxnSpPr>
            <a:stCxn id="298" idx="0"/>
          </p:cNvCxnSpPr>
          <p:nvPr/>
        </p:nvCxnSpPr>
        <p:spPr>
          <a:xfrm rot="10800000" flipH="1">
            <a:off x="11704111" y="6875809"/>
            <a:ext cx="786300" cy="3381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2" name="Google Shape;302;g22d81f3b75f_2_76"/>
          <p:cNvCxnSpPr>
            <a:stCxn id="298" idx="0"/>
          </p:cNvCxnSpPr>
          <p:nvPr/>
        </p:nvCxnSpPr>
        <p:spPr>
          <a:xfrm rot="10800000" flipH="1">
            <a:off x="11704111" y="6875809"/>
            <a:ext cx="2785500" cy="3381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3" name="Google Shape;303;g22d81f3b75f_2_76"/>
          <p:cNvCxnSpPr>
            <a:stCxn id="298" idx="0"/>
          </p:cNvCxnSpPr>
          <p:nvPr/>
        </p:nvCxnSpPr>
        <p:spPr>
          <a:xfrm rot="10800000" flipH="1">
            <a:off x="11704110" y="9361009"/>
            <a:ext cx="5857200" cy="896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304" name="Google Shape;304;g22d81f3b75f_2_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9723" y="11869865"/>
            <a:ext cx="2866010" cy="28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22d81f3b75f_2_76"/>
          <p:cNvSpPr txBox="1"/>
          <p:nvPr/>
        </p:nvSpPr>
        <p:spPr>
          <a:xfrm>
            <a:off x="3213927" y="13130925"/>
            <a:ext cx="92472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Source: international research collaboration published in </a:t>
            </a:r>
            <a:r>
              <a:rPr lang="en-GB" sz="2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Proceedings of the National Academy of Sciences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← </a:t>
            </a:r>
            <a:r>
              <a:rPr lang="en-GB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Scan for article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2d316f6b3e_9_0"/>
          <p:cNvSpPr txBox="1"/>
          <p:nvPr/>
        </p:nvSpPr>
        <p:spPr>
          <a:xfrm>
            <a:off x="5091412" y="1882559"/>
            <a:ext cx="11064148" cy="729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NASA predicts sea level to rise up to a foot by 2050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g22d316f6b3e_9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878" y="10298686"/>
            <a:ext cx="13097273" cy="270095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g22d316f6b3e_9_0"/>
          <p:cNvSpPr txBox="1"/>
          <p:nvPr/>
        </p:nvSpPr>
        <p:spPr>
          <a:xfrm>
            <a:off x="1468313" y="82550"/>
            <a:ext cx="18443700" cy="208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None/>
            </a:pPr>
            <a:r>
              <a:rPr lang="en-GB" sz="8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Parts of the UK under water by 2050</a:t>
            </a:r>
            <a:endParaRPr/>
          </a:p>
        </p:txBody>
      </p:sp>
      <p:sp>
        <p:nvSpPr>
          <p:cNvPr id="314" name="Google Shape;314;g22d316f6b3e_9_0"/>
          <p:cNvSpPr txBox="1"/>
          <p:nvPr/>
        </p:nvSpPr>
        <p:spPr>
          <a:xfrm>
            <a:off x="1043863" y="13260340"/>
            <a:ext cx="17334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Almost half of London’s commercial buildings are at risk from floods fueled by the climate crisis </a:t>
            </a:r>
            <a:endParaRPr/>
          </a:p>
        </p:txBody>
      </p:sp>
      <p:sp>
        <p:nvSpPr>
          <p:cNvPr id="315" name="Google Shape;315;g22d316f6b3e_9_0"/>
          <p:cNvSpPr txBox="1"/>
          <p:nvPr/>
        </p:nvSpPr>
        <p:spPr>
          <a:xfrm>
            <a:off x="1043863" y="13968041"/>
            <a:ext cx="61623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Maps from coastal.climatecentral.org</a:t>
            </a:r>
            <a:endParaRPr sz="28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Google Shape;316;g22d316f6b3e_9_0" descr="Scatter chart, qr cod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1619" y="10193535"/>
            <a:ext cx="2996591" cy="2996591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22d316f6b3e_9_0"/>
          <p:cNvSpPr/>
          <p:nvPr/>
        </p:nvSpPr>
        <p:spPr>
          <a:xfrm>
            <a:off x="1043863" y="9156236"/>
            <a:ext cx="436800" cy="551400"/>
          </a:xfrm>
          <a:prstGeom prst="rect">
            <a:avLst/>
          </a:prstGeom>
          <a:solidFill>
            <a:srgbClr val="F67572"/>
          </a:solidFill>
          <a:ln>
            <a:noFill/>
          </a:ln>
        </p:spPr>
        <p:txBody>
          <a:bodyPr spcFirstLastPara="1" wrap="square" lIns="174100" tIns="87025" rIns="174100" bIns="87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g22d316f6b3e_9_0"/>
          <p:cNvSpPr txBox="1"/>
          <p:nvPr/>
        </p:nvSpPr>
        <p:spPr>
          <a:xfrm>
            <a:off x="1512280" y="9174976"/>
            <a:ext cx="8184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Below water level with just 30 cm (1 foot) sea rise</a:t>
            </a:r>
            <a:endParaRPr/>
          </a:p>
        </p:txBody>
      </p:sp>
      <p:pic>
        <p:nvPicPr>
          <p:cNvPr id="319" name="Google Shape;319;g22d316f6b3e_9_0" descr="Hull from above after the 2007 floods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37099" y="2907723"/>
            <a:ext cx="8001767" cy="4500351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g22d316f6b3e_9_0"/>
          <p:cNvSpPr txBox="1"/>
          <p:nvPr/>
        </p:nvSpPr>
        <p:spPr>
          <a:xfrm>
            <a:off x="17235270" y="7298871"/>
            <a:ext cx="3303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©Hull City Council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22d316f6b3e_9_0"/>
          <p:cNvSpPr txBox="1"/>
          <p:nvPr/>
        </p:nvSpPr>
        <p:spPr>
          <a:xfrm>
            <a:off x="17762841" y="13245890"/>
            <a:ext cx="3123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Scan for more info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g22d316f6b3e_9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3863" y="2907732"/>
            <a:ext cx="5188928" cy="610547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g22d316f6b3e_9_0"/>
          <p:cNvSpPr txBox="1"/>
          <p:nvPr/>
        </p:nvSpPr>
        <p:spPr>
          <a:xfrm>
            <a:off x="6709839" y="2907725"/>
            <a:ext cx="5350200" cy="52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Water level of 1.0 feet above the high tide line could be reached through combinations of sea level rise, tides, and storm surge.</a:t>
            </a:r>
            <a:br>
              <a:rPr lang="en-GB" sz="2800"/>
            </a:br>
            <a:br>
              <a:rPr lang="en-GB" sz="2800"/>
            </a:br>
            <a:r>
              <a:rPr lang="en-GB" sz="2800"/>
              <a:t>Areas will face a choice either will need to be abandoned or upgrade their defences.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2d316f6b3e_4_75"/>
          <p:cNvSpPr txBox="1">
            <a:spLocks noGrp="1"/>
          </p:cNvSpPr>
          <p:nvPr>
            <p:ph type="title"/>
          </p:nvPr>
        </p:nvSpPr>
        <p:spPr>
          <a:xfrm>
            <a:off x="492112" y="0"/>
            <a:ext cx="20399400" cy="29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87025" rIns="174100" bIns="8702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400"/>
              <a:buFont typeface="Calibri"/>
              <a:buNone/>
            </a:pPr>
            <a:r>
              <a:rPr lang="en-GB" sz="6600">
                <a:latin typeface="Arial"/>
                <a:ea typeface="Arial"/>
                <a:cs typeface="Arial"/>
                <a:sym typeface="Arial"/>
              </a:rPr>
              <a:t>Unpredictable weather = unpredictable food supply</a:t>
            </a:r>
            <a:endParaRPr sz="6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g22d316f6b3e_4_75" descr="Cool, wet May brings a Spring of marked contrasts - Met Offi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2750" y="2833963"/>
            <a:ext cx="5503150" cy="800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22d316f6b3e_4_75" descr="May 2020 becomes the sunniest calendar month on record - Met Offi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644" y="2871338"/>
            <a:ext cx="5503150" cy="800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22d316f6b3e_4_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918" y="12084975"/>
            <a:ext cx="2880000" cy="28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22d316f6b3e_4_75"/>
          <p:cNvSpPr txBox="1"/>
          <p:nvPr/>
        </p:nvSpPr>
        <p:spPr>
          <a:xfrm>
            <a:off x="379645" y="10957277"/>
            <a:ext cx="550315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May 2020 becomes the sunniest calendar month on record</a:t>
            </a:r>
            <a:endParaRPr/>
          </a:p>
        </p:txBody>
      </p:sp>
      <p:sp>
        <p:nvSpPr>
          <p:cNvPr id="333" name="Google Shape;333;g22d316f6b3e_4_75"/>
          <p:cNvSpPr txBox="1"/>
          <p:nvPr/>
        </p:nvSpPr>
        <p:spPr>
          <a:xfrm>
            <a:off x="6527422" y="10957277"/>
            <a:ext cx="501380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May 2021 Wales’ wettest in 160 years</a:t>
            </a:r>
            <a:endParaRPr/>
          </a:p>
        </p:txBody>
      </p:sp>
      <p:sp>
        <p:nvSpPr>
          <p:cNvPr id="334" name="Google Shape;334;g22d316f6b3e_4_75"/>
          <p:cNvSpPr txBox="1"/>
          <p:nvPr/>
        </p:nvSpPr>
        <p:spPr>
          <a:xfrm>
            <a:off x="2916864" y="14006662"/>
            <a:ext cx="7579500" cy="7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100" tIns="174100" rIns="174100" bIns="174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Scan for Met Office climate impacts research</a:t>
            </a:r>
            <a:endParaRPr/>
          </a:p>
        </p:txBody>
      </p:sp>
      <p:pic>
        <p:nvPicPr>
          <p:cNvPr id="335" name="Google Shape;335;g22d316f6b3e_4_75" descr="A picture containing text, different, vegetab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68334">
            <a:off x="12692079" y="3614067"/>
            <a:ext cx="5322854" cy="544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22d316f6b3e_4_75" descr="A person holding a tray of potatoes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56553">
            <a:off x="16691547" y="3071828"/>
            <a:ext cx="4069489" cy="3263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22d316f6b3e_4_75" descr="A picture containing tex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553469" y="7177160"/>
            <a:ext cx="4681595" cy="344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22d316f6b3e_4_75" descr="A picture containing text, outdoor, ground, grass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48394">
            <a:off x="12990908" y="10613202"/>
            <a:ext cx="5775079" cy="384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g22d316f6b3e_1_8"/>
          <p:cNvPicPr preferRelativeResize="0"/>
          <p:nvPr/>
        </p:nvPicPr>
        <p:blipFill rotWithShape="1">
          <a:blip r:embed="rId3">
            <a:alphaModFix/>
          </a:blip>
          <a:srcRect l="772" t="1441" r="1848" b="44472"/>
          <a:stretch/>
        </p:blipFill>
        <p:spPr>
          <a:xfrm>
            <a:off x="6776004" y="3303652"/>
            <a:ext cx="10363200" cy="704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22d316f6b3e_1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25969" y="12235597"/>
            <a:ext cx="2603175" cy="260315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22d316f6b3e_1_8"/>
          <p:cNvSpPr txBox="1"/>
          <p:nvPr/>
        </p:nvSpPr>
        <p:spPr>
          <a:xfrm>
            <a:off x="1404237" y="228549"/>
            <a:ext cx="1857515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GB" sz="7200" b="0" i="0" u="none" strike="noStrike" cap="none">
                <a:solidFill>
                  <a:srgbClr val="12121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Domestic species compete with wild mammals for Earth’s resources</a:t>
            </a:r>
            <a:endParaRPr sz="7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g22d316f6b3e_1_8"/>
          <p:cNvPicPr preferRelativeResize="0"/>
          <p:nvPr/>
        </p:nvPicPr>
        <p:blipFill rotWithShape="1">
          <a:blip r:embed="rId3">
            <a:alphaModFix/>
          </a:blip>
          <a:srcRect l="50775" t="57372" r="1013" b="685"/>
          <a:stretch/>
        </p:blipFill>
        <p:spPr>
          <a:xfrm>
            <a:off x="17139204" y="7877413"/>
            <a:ext cx="3705456" cy="3763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22d316f6b3e_1_8"/>
          <p:cNvPicPr preferRelativeResize="0"/>
          <p:nvPr/>
        </p:nvPicPr>
        <p:blipFill rotWithShape="1">
          <a:blip r:embed="rId3">
            <a:alphaModFix/>
          </a:blip>
          <a:srcRect l="654" t="57372" r="51133" b="685"/>
          <a:stretch/>
        </p:blipFill>
        <p:spPr>
          <a:xfrm>
            <a:off x="731379" y="4825874"/>
            <a:ext cx="3860319" cy="399775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22d316f6b3e_1_8"/>
          <p:cNvSpPr txBox="1"/>
          <p:nvPr/>
        </p:nvSpPr>
        <p:spPr>
          <a:xfrm>
            <a:off x="10741055" y="13192134"/>
            <a:ext cx="78858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Source: Research published in </a:t>
            </a:r>
            <a:r>
              <a:rPr lang="en-GB" sz="2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Proceedings of the National Academy of Sciences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Scan for article →</a:t>
            </a:r>
            <a:endParaRPr/>
          </a:p>
        </p:txBody>
      </p:sp>
      <p:sp>
        <p:nvSpPr>
          <p:cNvPr id="349" name="Google Shape;349;g22d316f6b3e_1_8"/>
          <p:cNvSpPr/>
          <p:nvPr/>
        </p:nvSpPr>
        <p:spPr>
          <a:xfrm rot="2398086">
            <a:off x="16688327" y="7296048"/>
            <a:ext cx="1546318" cy="53761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432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22d316f6b3e_1_8"/>
          <p:cNvSpPr/>
          <p:nvPr/>
        </p:nvSpPr>
        <p:spPr>
          <a:xfrm flipH="1">
            <a:off x="5000374" y="6324575"/>
            <a:ext cx="1546318" cy="53761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g22d316f6b3e_1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1425" y="10557600"/>
            <a:ext cx="7129825" cy="4177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X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D9BC4"/>
      </a:accent1>
      <a:accent2>
        <a:srgbClr val="FFC11E"/>
      </a:accent2>
      <a:accent3>
        <a:srgbClr val="BED276"/>
      </a:accent3>
      <a:accent4>
        <a:srgbClr val="75D0F1"/>
      </a:accent4>
      <a:accent5>
        <a:srgbClr val="985C9B"/>
      </a:accent5>
      <a:accent6>
        <a:srgbClr val="DC4F0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760</Words>
  <Application>Microsoft Office PowerPoint</Application>
  <PresentationFormat>Custom</PresentationFormat>
  <Paragraphs>88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Crimson Text SemiBold</vt:lpstr>
      <vt:lpstr>Arial</vt:lpstr>
      <vt:lpstr>Calibri</vt:lpstr>
      <vt:lpstr>Office Theme</vt:lpstr>
      <vt:lpstr>Office Theme</vt:lpstr>
      <vt:lpstr>Office Theme</vt:lpstr>
      <vt:lpstr>From Wikimedia Commons Attribution/reference: @MuellerTadzio, @wiebkemarie, @MariusHasenheit, @sustentioEU</vt:lpstr>
      <vt:lpstr>Production exceeds promised reduction</vt:lpstr>
      <vt:lpstr>PowerPoint Presentation</vt:lpstr>
      <vt:lpstr>Overall risks and impacts turn to high, faster than anticipated</vt:lpstr>
      <vt:lpstr>Consumption of richest 10% accounts for almost half of CO2 emissions</vt:lpstr>
      <vt:lpstr>1 billion people displaced for every additional 1°C of global warming</vt:lpstr>
      <vt:lpstr>PowerPoint Presentation</vt:lpstr>
      <vt:lpstr>Unpredictable weather = unpredictable food supply</vt:lpstr>
      <vt:lpstr>PowerPoint Presentation</vt:lpstr>
      <vt:lpstr>We are depleting our resources and Earth’s capacity to regenerate at an alarming rate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Wikimedia Commons Attribution/reference: @MuellerTadzio, @wiebkemarie, @MariusHasenheit, @sustentioEU</dc:title>
  <dc:creator>caroline vincent</dc:creator>
  <cp:lastModifiedBy>Neil</cp:lastModifiedBy>
  <cp:revision>1</cp:revision>
  <dcterms:created xsi:type="dcterms:W3CDTF">2023-04-12T09:57:54Z</dcterms:created>
  <dcterms:modified xsi:type="dcterms:W3CDTF">2023-04-23T10:35:05Z</dcterms:modified>
</cp:coreProperties>
</file>