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66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66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1690E51E-976D-4208-9415-5F687D4668A1}"/>
    <pc:docChg chg="delSld delMainMaster">
      <pc:chgData name="Neil" userId="cbfb50ce42539ba2" providerId="LiveId" clId="{1690E51E-976D-4208-9415-5F687D4668A1}" dt="2023-04-23T10:50:05.384" v="9" actId="47"/>
      <pc:docMkLst>
        <pc:docMk/>
      </pc:docMkLst>
      <pc:sldChg chg="del">
        <pc:chgData name="Neil" userId="cbfb50ce42539ba2" providerId="LiveId" clId="{1690E51E-976D-4208-9415-5F687D4668A1}" dt="2023-04-23T10:50:01.152" v="0" actId="47"/>
        <pc:sldMkLst>
          <pc:docMk/>
          <pc:sldMk cId="0" sldId="256"/>
        </pc:sldMkLst>
      </pc:sldChg>
      <pc:sldChg chg="del">
        <pc:chgData name="Neil" userId="cbfb50ce42539ba2" providerId="LiveId" clId="{1690E51E-976D-4208-9415-5F687D4668A1}" dt="2023-04-23T10:50:01.555" v="1" actId="47"/>
        <pc:sldMkLst>
          <pc:docMk/>
          <pc:sldMk cId="0" sldId="257"/>
        </pc:sldMkLst>
      </pc:sldChg>
      <pc:sldChg chg="del">
        <pc:chgData name="Neil" userId="cbfb50ce42539ba2" providerId="LiveId" clId="{1690E51E-976D-4208-9415-5F687D4668A1}" dt="2023-04-23T10:50:02.008" v="2" actId="47"/>
        <pc:sldMkLst>
          <pc:docMk/>
          <pc:sldMk cId="0" sldId="258"/>
        </pc:sldMkLst>
      </pc:sldChg>
      <pc:sldChg chg="del">
        <pc:chgData name="Neil" userId="cbfb50ce42539ba2" providerId="LiveId" clId="{1690E51E-976D-4208-9415-5F687D4668A1}" dt="2023-04-23T10:50:02.440" v="3" actId="47"/>
        <pc:sldMkLst>
          <pc:docMk/>
          <pc:sldMk cId="0" sldId="259"/>
        </pc:sldMkLst>
      </pc:sldChg>
      <pc:sldChg chg="del">
        <pc:chgData name="Neil" userId="cbfb50ce42539ba2" providerId="LiveId" clId="{1690E51E-976D-4208-9415-5F687D4668A1}" dt="2023-04-23T10:50:02.882" v="4" actId="47"/>
        <pc:sldMkLst>
          <pc:docMk/>
          <pc:sldMk cId="0" sldId="260"/>
        </pc:sldMkLst>
      </pc:sldChg>
      <pc:sldChg chg="del">
        <pc:chgData name="Neil" userId="cbfb50ce42539ba2" providerId="LiveId" clId="{1690E51E-976D-4208-9415-5F687D4668A1}" dt="2023-04-23T10:50:03.321" v="5" actId="47"/>
        <pc:sldMkLst>
          <pc:docMk/>
          <pc:sldMk cId="0" sldId="261"/>
        </pc:sldMkLst>
      </pc:sldChg>
      <pc:sldChg chg="del">
        <pc:chgData name="Neil" userId="cbfb50ce42539ba2" providerId="LiveId" clId="{1690E51E-976D-4208-9415-5F687D4668A1}" dt="2023-04-23T10:50:03.732" v="6" actId="47"/>
        <pc:sldMkLst>
          <pc:docMk/>
          <pc:sldMk cId="0" sldId="262"/>
        </pc:sldMkLst>
      </pc:sldChg>
      <pc:sldChg chg="del">
        <pc:chgData name="Neil" userId="cbfb50ce42539ba2" providerId="LiveId" clId="{1690E51E-976D-4208-9415-5F687D4668A1}" dt="2023-04-23T10:50:04.188" v="7" actId="47"/>
        <pc:sldMkLst>
          <pc:docMk/>
          <pc:sldMk cId="0" sldId="263"/>
        </pc:sldMkLst>
      </pc:sldChg>
      <pc:sldChg chg="del">
        <pc:chgData name="Neil" userId="cbfb50ce42539ba2" providerId="LiveId" clId="{1690E51E-976D-4208-9415-5F687D4668A1}" dt="2023-04-23T10:50:04.624" v="8" actId="47"/>
        <pc:sldMkLst>
          <pc:docMk/>
          <pc:sldMk cId="0" sldId="264"/>
        </pc:sldMkLst>
      </pc:sldChg>
      <pc:sldChg chg="del">
        <pc:chgData name="Neil" userId="cbfb50ce42539ba2" providerId="LiveId" clId="{1690E51E-976D-4208-9415-5F687D4668A1}" dt="2023-04-23T10:50:05.384" v="9" actId="47"/>
        <pc:sldMkLst>
          <pc:docMk/>
          <pc:sldMk cId="0" sldId="265"/>
        </pc:sldMkLst>
      </pc:sldChg>
      <pc:sldMasterChg chg="del delSldLayout">
        <pc:chgData name="Neil" userId="cbfb50ce42539ba2" providerId="LiveId" clId="{1690E51E-976D-4208-9415-5F687D4668A1}" dt="2023-04-23T10:50:03.732" v="6" actId="47"/>
        <pc:sldMasterMkLst>
          <pc:docMk/>
          <pc:sldMasterMk cId="0" sldId="2147483648"/>
        </pc:sldMasterMkLst>
        <pc:sldLayoutChg chg="del">
          <pc:chgData name="Neil" userId="cbfb50ce42539ba2" providerId="LiveId" clId="{1690E51E-976D-4208-9415-5F687D4668A1}" dt="2023-04-23T10:50:02.008" v="2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eil" userId="cbfb50ce42539ba2" providerId="LiveId" clId="{1690E51E-976D-4208-9415-5F687D4668A1}" dt="2023-04-23T10:50:03.732" v="6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SldLayout">
        <pc:chgData name="Neil" userId="cbfb50ce42539ba2" providerId="LiveId" clId="{1690E51E-976D-4208-9415-5F687D4668A1}" dt="2023-04-23T10:50:04.188" v="7" actId="47"/>
        <pc:sldMasterMkLst>
          <pc:docMk/>
          <pc:sldMasterMk cId="0" sldId="2147483660"/>
        </pc:sldMasterMkLst>
        <pc:sldLayoutChg chg="del">
          <pc:chgData name="Neil" userId="cbfb50ce42539ba2" providerId="LiveId" clId="{1690E51E-976D-4208-9415-5F687D4668A1}" dt="2023-04-23T10:50:04.188" v="7" actId="47"/>
          <pc:sldLayoutMkLst>
            <pc:docMk/>
            <pc:sldMasterMk cId="0" sldId="2147483660"/>
            <pc:sldLayoutMk cId="0" sldId="2147483662"/>
          </pc:sldLayoutMkLst>
        </pc:sldLayoutChg>
      </pc:sldMasterChg>
      <pc:sldMasterChg chg="del delSldLayout">
        <pc:chgData name="Neil" userId="cbfb50ce42539ba2" providerId="LiveId" clId="{1690E51E-976D-4208-9415-5F687D4668A1}" dt="2023-04-23T10:50:03.321" v="5" actId="47"/>
        <pc:sldMasterMkLst>
          <pc:docMk/>
          <pc:sldMasterMk cId="0" sldId="2147483672"/>
        </pc:sldMasterMkLst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1690E51E-976D-4208-9415-5F687D4668A1}" dt="2023-04-23T10:50:03.321" v="5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2d316f6b3e_4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g22d316f6b3e_4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d316f6b3e_4_18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2d316f6b3e_4_18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2d316f6b3e_4_18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2d316f6b3e_4_18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316f6b3e_4_69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2d316f6b3e_4_69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2d316f6b3e_4_6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2d316f6b3e_4_6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2d316f6b3e_4_6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d316f6b3e_4_6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2d316f6b3e_4_6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22d316f6b3e_4_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2d316f6b3e_4_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2d316f6b3e_4_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d316f6b3e_4_23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2d316f6b3e_4_23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2d316f6b3e_4_2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2d316f6b3e_4_2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2d316f6b3e_4_2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d316f6b3e_4_2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2d316f6b3e_4_2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2d316f6b3e_4_2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2d316f6b3e_4_2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2d316f6b3e_4_2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2d316f6b3e_4_2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316f6b3e_4_36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2d316f6b3e_4_36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19" name="Google Shape;119;g22d316f6b3e_4_36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2d316f6b3e_4_36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21" name="Google Shape;121;g22d316f6b3e_4_36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2d316f6b3e_4_3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2d316f6b3e_4_3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2d316f6b3e_4_3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d316f6b3e_4_4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2d316f6b3e_4_4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2d316f6b3e_4_4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d316f6b3e_4_49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2d316f6b3e_4_49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132" name="Google Shape;132;g22d316f6b3e_4_49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33" name="Google Shape;133;g22d316f6b3e_4_4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2d316f6b3e_4_4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2d316f6b3e_4_4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d316f6b3e_4_56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2d316f6b3e_4_56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2d316f6b3e_4_56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g22d316f6b3e_4_5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2d316f6b3e_4_5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2d316f6b3e_4_5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d316f6b3e_4_63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2d316f6b3e_4_63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2d316f6b3e_4_6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2d316f6b3e_4_6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2d316f6b3e_4_6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d316f6b3e_4_0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2d316f6b3e_4_0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2d316f6b3e_4_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2d316f6b3e_4_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2d316f6b3e_4_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22d316f6b3e_4_91"/>
          <p:cNvPicPr preferRelativeResize="0"/>
          <p:nvPr/>
        </p:nvPicPr>
        <p:blipFill rotWithShape="1">
          <a:blip r:embed="rId3">
            <a:alphaModFix/>
          </a:blip>
          <a:srcRect t="6149"/>
          <a:stretch/>
        </p:blipFill>
        <p:spPr>
          <a:xfrm>
            <a:off x="10463212" y="630421"/>
            <a:ext cx="8837315" cy="1370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2d316f6b3e_4_91"/>
          <p:cNvPicPr preferRelativeResize="0"/>
          <p:nvPr/>
        </p:nvPicPr>
        <p:blipFill rotWithShape="1">
          <a:blip r:embed="rId4">
            <a:alphaModFix/>
          </a:blip>
          <a:srcRect l="43851" t="6810" r="4336" b="25285"/>
          <a:stretch/>
        </p:blipFill>
        <p:spPr>
          <a:xfrm>
            <a:off x="1422401" y="630421"/>
            <a:ext cx="8022267" cy="1370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2d316f6b3e_4_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52925" y="12471650"/>
            <a:ext cx="1846475" cy="18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2d316f6b3e_4_91"/>
          <p:cNvSpPr txBox="1"/>
          <p:nvPr/>
        </p:nvSpPr>
        <p:spPr>
          <a:xfrm>
            <a:off x="17651790" y="14318125"/>
            <a:ext cx="360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to find out more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2023-04-23T10:50:09Z</dcterms:modified>
</cp:coreProperties>
</file>