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65" r:id="rId2"/>
  </p:sldIdLst>
  <p:sldSz cx="21383625" cy="1511935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6735">
          <p15:clr>
            <a:srgbClr val="747775"/>
          </p15:clr>
        </p15:guide>
        <p15:guide id="3" orient="horz" pos="4858">
          <p15:clr>
            <a:srgbClr val="747775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N4n9ttuRpAR2W6u8uE+NlM0ZS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2C68F3-3F65-4CB5-8338-0507E18F30C0}">
  <a:tblStyle styleId="{E72C68F3-3F65-4CB5-8338-0507E18F30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66" y="66"/>
      </p:cViewPr>
      <p:guideLst>
        <p:guide orient="horz" pos="4762"/>
        <p:guide pos="6735"/>
        <p:guide orient="horz"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28" Type="http://schemas.openxmlformats.org/officeDocument/2006/relationships/tableStyles" Target="tableStyles.xml"/><Relationship Id="rId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" userId="cbfb50ce42539ba2" providerId="LiveId" clId="{B330D93D-9028-4CA6-9B3F-264A9F9DE6BE}"/>
    <pc:docChg chg="delSld delMainMaster">
      <pc:chgData name="Neil" userId="cbfb50ce42539ba2" providerId="LiveId" clId="{B330D93D-9028-4CA6-9B3F-264A9F9DE6BE}" dt="2023-04-23T10:49:10.597" v="9" actId="47"/>
      <pc:docMkLst>
        <pc:docMk/>
      </pc:docMkLst>
      <pc:sldChg chg="del">
        <pc:chgData name="Neil" userId="cbfb50ce42539ba2" providerId="LiveId" clId="{B330D93D-9028-4CA6-9B3F-264A9F9DE6BE}" dt="2023-04-23T10:49:04.957" v="0" actId="47"/>
        <pc:sldMkLst>
          <pc:docMk/>
          <pc:sldMk cId="0" sldId="256"/>
        </pc:sldMkLst>
      </pc:sldChg>
      <pc:sldChg chg="del">
        <pc:chgData name="Neil" userId="cbfb50ce42539ba2" providerId="LiveId" clId="{B330D93D-9028-4CA6-9B3F-264A9F9DE6BE}" dt="2023-04-23T10:49:05.378" v="1" actId="47"/>
        <pc:sldMkLst>
          <pc:docMk/>
          <pc:sldMk cId="0" sldId="257"/>
        </pc:sldMkLst>
      </pc:sldChg>
      <pc:sldChg chg="del">
        <pc:chgData name="Neil" userId="cbfb50ce42539ba2" providerId="LiveId" clId="{B330D93D-9028-4CA6-9B3F-264A9F9DE6BE}" dt="2023-04-23T10:49:05.833" v="2" actId="47"/>
        <pc:sldMkLst>
          <pc:docMk/>
          <pc:sldMk cId="0" sldId="258"/>
        </pc:sldMkLst>
      </pc:sldChg>
      <pc:sldChg chg="del">
        <pc:chgData name="Neil" userId="cbfb50ce42539ba2" providerId="LiveId" clId="{B330D93D-9028-4CA6-9B3F-264A9F9DE6BE}" dt="2023-04-23T10:49:06.324" v="3" actId="47"/>
        <pc:sldMkLst>
          <pc:docMk/>
          <pc:sldMk cId="0" sldId="259"/>
        </pc:sldMkLst>
      </pc:sldChg>
      <pc:sldChg chg="del">
        <pc:chgData name="Neil" userId="cbfb50ce42539ba2" providerId="LiveId" clId="{B330D93D-9028-4CA6-9B3F-264A9F9DE6BE}" dt="2023-04-23T10:49:06.795" v="4" actId="47"/>
        <pc:sldMkLst>
          <pc:docMk/>
          <pc:sldMk cId="0" sldId="260"/>
        </pc:sldMkLst>
      </pc:sldChg>
      <pc:sldChg chg="del">
        <pc:chgData name="Neil" userId="cbfb50ce42539ba2" providerId="LiveId" clId="{B330D93D-9028-4CA6-9B3F-264A9F9DE6BE}" dt="2023-04-23T10:49:07.263" v="5" actId="47"/>
        <pc:sldMkLst>
          <pc:docMk/>
          <pc:sldMk cId="0" sldId="261"/>
        </pc:sldMkLst>
      </pc:sldChg>
      <pc:sldChg chg="del">
        <pc:chgData name="Neil" userId="cbfb50ce42539ba2" providerId="LiveId" clId="{B330D93D-9028-4CA6-9B3F-264A9F9DE6BE}" dt="2023-04-23T10:49:07.747" v="6" actId="47"/>
        <pc:sldMkLst>
          <pc:docMk/>
          <pc:sldMk cId="0" sldId="262"/>
        </pc:sldMkLst>
      </pc:sldChg>
      <pc:sldChg chg="del">
        <pc:chgData name="Neil" userId="cbfb50ce42539ba2" providerId="LiveId" clId="{B330D93D-9028-4CA6-9B3F-264A9F9DE6BE}" dt="2023-04-23T10:49:08.263" v="7" actId="47"/>
        <pc:sldMkLst>
          <pc:docMk/>
          <pc:sldMk cId="0" sldId="263"/>
        </pc:sldMkLst>
      </pc:sldChg>
      <pc:sldChg chg="del">
        <pc:chgData name="Neil" userId="cbfb50ce42539ba2" providerId="LiveId" clId="{B330D93D-9028-4CA6-9B3F-264A9F9DE6BE}" dt="2023-04-23T10:49:09.399" v="8" actId="47"/>
        <pc:sldMkLst>
          <pc:docMk/>
          <pc:sldMk cId="0" sldId="264"/>
        </pc:sldMkLst>
      </pc:sldChg>
      <pc:sldChg chg="del">
        <pc:chgData name="Neil" userId="cbfb50ce42539ba2" providerId="LiveId" clId="{B330D93D-9028-4CA6-9B3F-264A9F9DE6BE}" dt="2023-04-23T10:49:10.597" v="9" actId="47"/>
        <pc:sldMkLst>
          <pc:docMk/>
          <pc:sldMk cId="0" sldId="266"/>
        </pc:sldMkLst>
      </pc:sldChg>
      <pc:sldMasterChg chg="del delSldLayout">
        <pc:chgData name="Neil" userId="cbfb50ce42539ba2" providerId="LiveId" clId="{B330D93D-9028-4CA6-9B3F-264A9F9DE6BE}" dt="2023-04-23T10:49:07.747" v="6" actId="47"/>
        <pc:sldMasterMkLst>
          <pc:docMk/>
          <pc:sldMasterMk cId="0" sldId="2147483648"/>
        </pc:sldMasterMkLst>
        <pc:sldLayoutChg chg="del">
          <pc:chgData name="Neil" userId="cbfb50ce42539ba2" providerId="LiveId" clId="{B330D93D-9028-4CA6-9B3F-264A9F9DE6BE}" dt="2023-04-23T10:49:05.833" v="2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Neil" userId="cbfb50ce42539ba2" providerId="LiveId" clId="{B330D93D-9028-4CA6-9B3F-264A9F9DE6BE}" dt="2023-04-23T10:49:07.747" v="6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Neil" userId="cbfb50ce42539ba2" providerId="LiveId" clId="{B330D93D-9028-4CA6-9B3F-264A9F9DE6BE}" dt="2023-04-23T10:49:07.747" v="6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Neil" userId="cbfb50ce42539ba2" providerId="LiveId" clId="{B330D93D-9028-4CA6-9B3F-264A9F9DE6BE}" dt="2023-04-23T10:49:07.747" v="6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eil" userId="cbfb50ce42539ba2" providerId="LiveId" clId="{B330D93D-9028-4CA6-9B3F-264A9F9DE6BE}" dt="2023-04-23T10:49:07.747" v="6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Neil" userId="cbfb50ce42539ba2" providerId="LiveId" clId="{B330D93D-9028-4CA6-9B3F-264A9F9DE6BE}" dt="2023-04-23T10:49:07.747" v="6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Neil" userId="cbfb50ce42539ba2" providerId="LiveId" clId="{B330D93D-9028-4CA6-9B3F-264A9F9DE6BE}" dt="2023-04-23T10:49:07.747" v="6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Neil" userId="cbfb50ce42539ba2" providerId="LiveId" clId="{B330D93D-9028-4CA6-9B3F-264A9F9DE6BE}" dt="2023-04-23T10:49:07.747" v="6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Neil" userId="cbfb50ce42539ba2" providerId="LiveId" clId="{B330D93D-9028-4CA6-9B3F-264A9F9DE6BE}" dt="2023-04-23T10:49:07.747" v="6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Neil" userId="cbfb50ce42539ba2" providerId="LiveId" clId="{B330D93D-9028-4CA6-9B3F-264A9F9DE6BE}" dt="2023-04-23T10:49:07.747" v="6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Neil" userId="cbfb50ce42539ba2" providerId="LiveId" clId="{B330D93D-9028-4CA6-9B3F-264A9F9DE6BE}" dt="2023-04-23T10:49:07.747" v="6" actId="4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SldLayout">
        <pc:chgData name="Neil" userId="cbfb50ce42539ba2" providerId="LiveId" clId="{B330D93D-9028-4CA6-9B3F-264A9F9DE6BE}" dt="2023-04-23T10:49:08.263" v="7" actId="47"/>
        <pc:sldMasterMkLst>
          <pc:docMk/>
          <pc:sldMasterMk cId="0" sldId="2147483660"/>
        </pc:sldMasterMkLst>
        <pc:sldLayoutChg chg="del">
          <pc:chgData name="Neil" userId="cbfb50ce42539ba2" providerId="LiveId" clId="{B330D93D-9028-4CA6-9B3F-264A9F9DE6BE}" dt="2023-04-23T10:49:08.263" v="7" actId="47"/>
          <pc:sldLayoutMkLst>
            <pc:docMk/>
            <pc:sldMasterMk cId="0" sldId="2147483660"/>
            <pc:sldLayoutMk cId="0" sldId="2147483662"/>
          </pc:sldLayoutMkLst>
        </pc:sldLayoutChg>
      </pc:sldMasterChg>
      <pc:sldMasterChg chg="del delSldLayout">
        <pc:chgData name="Neil" userId="cbfb50ce42539ba2" providerId="LiveId" clId="{B330D93D-9028-4CA6-9B3F-264A9F9DE6BE}" dt="2023-04-23T10:49:07.263" v="5" actId="47"/>
        <pc:sldMasterMkLst>
          <pc:docMk/>
          <pc:sldMasterMk cId="0" sldId="2147483672"/>
        </pc:sldMasterMkLst>
        <pc:sldLayoutChg chg="del">
          <pc:chgData name="Neil" userId="cbfb50ce42539ba2" providerId="LiveId" clId="{B330D93D-9028-4CA6-9B3F-264A9F9DE6BE}" dt="2023-04-23T10:49:07.263" v="5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Neil" userId="cbfb50ce42539ba2" providerId="LiveId" clId="{B330D93D-9028-4CA6-9B3F-264A9F9DE6BE}" dt="2023-04-23T10:49:07.263" v="5" actId="47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Neil" userId="cbfb50ce42539ba2" providerId="LiveId" clId="{B330D93D-9028-4CA6-9B3F-264A9F9DE6BE}" dt="2023-04-23T10:49:07.263" v="5" actId="47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Neil" userId="cbfb50ce42539ba2" providerId="LiveId" clId="{B330D93D-9028-4CA6-9B3F-264A9F9DE6BE}" dt="2023-04-23T10:49:07.263" v="5" actId="47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Neil" userId="cbfb50ce42539ba2" providerId="LiveId" clId="{B330D93D-9028-4CA6-9B3F-264A9F9DE6BE}" dt="2023-04-23T10:49:07.263" v="5" actId="47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Neil" userId="cbfb50ce42539ba2" providerId="LiveId" clId="{B330D93D-9028-4CA6-9B3F-264A9F9DE6BE}" dt="2023-04-23T10:49:07.263" v="5" actId="47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Neil" userId="cbfb50ce42539ba2" providerId="LiveId" clId="{B330D93D-9028-4CA6-9B3F-264A9F9DE6BE}" dt="2023-04-23T10:49:07.263" v="5" actId="47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Neil" userId="cbfb50ce42539ba2" providerId="LiveId" clId="{B330D93D-9028-4CA6-9B3F-264A9F9DE6BE}" dt="2023-04-23T10:49:07.263" v="5" actId="47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Neil" userId="cbfb50ce42539ba2" providerId="LiveId" clId="{B330D93D-9028-4CA6-9B3F-264A9F9DE6BE}" dt="2023-04-23T10:49:07.263" v="5" actId="47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Neil" userId="cbfb50ce42539ba2" providerId="LiveId" clId="{B330D93D-9028-4CA6-9B3F-264A9F9DE6BE}" dt="2023-04-23T10:49:07.263" v="5" actId="47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Neil" userId="cbfb50ce42539ba2" providerId="LiveId" clId="{B330D93D-9028-4CA6-9B3F-264A9F9DE6BE}" dt="2023-04-23T10:49:07.263" v="5" actId="47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10653" y="685800"/>
            <a:ext cx="363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2d316f6b3e_4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22d316f6b3e_4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g22d316f6b3e_4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d316f6b3e_4_18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2d316f6b3e_4_18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2d316f6b3e_4_18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2d316f6b3e_4_18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d316f6b3e_4_69"/>
          <p:cNvSpPr txBox="1">
            <a:spLocks noGrp="1"/>
          </p:cNvSpPr>
          <p:nvPr>
            <p:ph type="title"/>
          </p:nvPr>
        </p:nvSpPr>
        <p:spPr>
          <a:xfrm rot="5400000">
            <a:off x="11201550" y="4906300"/>
            <a:ext cx="128136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2d316f6b3e_4_69"/>
          <p:cNvSpPr txBox="1">
            <a:spLocks noGrp="1"/>
          </p:cNvSpPr>
          <p:nvPr>
            <p:ph type="body" idx="1"/>
          </p:nvPr>
        </p:nvSpPr>
        <p:spPr>
          <a:xfrm rot="5400000">
            <a:off x="1846125" y="429100"/>
            <a:ext cx="12813600" cy="13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2d316f6b3e_4_6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2d316f6b3e_4_6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2d316f6b3e_4_6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d316f6b3e_4_6"/>
          <p:cNvSpPr txBox="1">
            <a:spLocks noGrp="1"/>
          </p:cNvSpPr>
          <p:nvPr>
            <p:ph type="ctrTitle"/>
          </p:nvPr>
        </p:nvSpPr>
        <p:spPr>
          <a:xfrm>
            <a:off x="2673000" y="2474501"/>
            <a:ext cx="1603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2d316f6b3e_4_6"/>
          <p:cNvSpPr txBox="1">
            <a:spLocks noGrp="1"/>
          </p:cNvSpPr>
          <p:nvPr>
            <p:ph type="subTitle" idx="1"/>
          </p:nvPr>
        </p:nvSpPr>
        <p:spPr>
          <a:xfrm>
            <a:off x="2673000" y="7941501"/>
            <a:ext cx="160380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g22d316f6b3e_4_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2d316f6b3e_4_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2d316f6b3e_4_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d316f6b3e_4_23"/>
          <p:cNvSpPr txBox="1">
            <a:spLocks noGrp="1"/>
          </p:cNvSpPr>
          <p:nvPr>
            <p:ph type="title"/>
          </p:nvPr>
        </p:nvSpPr>
        <p:spPr>
          <a:xfrm>
            <a:off x="1459013" y="3769501"/>
            <a:ext cx="18443700" cy="6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2d316f6b3e_4_23"/>
          <p:cNvSpPr txBox="1">
            <a:spLocks noGrp="1"/>
          </p:cNvSpPr>
          <p:nvPr>
            <p:ph type="body" idx="1"/>
          </p:nvPr>
        </p:nvSpPr>
        <p:spPr>
          <a:xfrm>
            <a:off x="1459013" y="10118501"/>
            <a:ext cx="18443700" cy="3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 sz="3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22d316f6b3e_4_2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2d316f6b3e_4_2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2d316f6b3e_4_2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d316f6b3e_4_29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2d316f6b3e_4_29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2d316f6b3e_4_29"/>
          <p:cNvSpPr txBox="1">
            <a:spLocks noGrp="1"/>
          </p:cNvSpPr>
          <p:nvPr>
            <p:ph type="body" idx="2"/>
          </p:nvPr>
        </p:nvSpPr>
        <p:spPr>
          <a:xfrm>
            <a:off x="108256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2d316f6b3e_4_2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2d316f6b3e_4_2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2d316f6b3e_4_2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d316f6b3e_4_36"/>
          <p:cNvSpPr txBox="1">
            <a:spLocks noGrp="1"/>
          </p:cNvSpPr>
          <p:nvPr>
            <p:ph type="title"/>
          </p:nvPr>
        </p:nvSpPr>
        <p:spPr>
          <a:xfrm>
            <a:off x="1472935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2d316f6b3e_4_36"/>
          <p:cNvSpPr txBox="1">
            <a:spLocks noGrp="1"/>
          </p:cNvSpPr>
          <p:nvPr>
            <p:ph type="body" idx="1"/>
          </p:nvPr>
        </p:nvSpPr>
        <p:spPr>
          <a:xfrm>
            <a:off x="1472935" y="3706501"/>
            <a:ext cx="90465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19" name="Google Shape;119;g22d316f6b3e_4_36"/>
          <p:cNvSpPr txBox="1">
            <a:spLocks noGrp="1"/>
          </p:cNvSpPr>
          <p:nvPr>
            <p:ph type="body" idx="2"/>
          </p:nvPr>
        </p:nvSpPr>
        <p:spPr>
          <a:xfrm>
            <a:off x="1472935" y="5523000"/>
            <a:ext cx="90465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22d316f6b3e_4_36"/>
          <p:cNvSpPr txBox="1">
            <a:spLocks noGrp="1"/>
          </p:cNvSpPr>
          <p:nvPr>
            <p:ph type="body" idx="3"/>
          </p:nvPr>
        </p:nvSpPr>
        <p:spPr>
          <a:xfrm>
            <a:off x="10825650" y="3706501"/>
            <a:ext cx="90909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21" name="Google Shape;121;g22d316f6b3e_4_36"/>
          <p:cNvSpPr txBox="1">
            <a:spLocks noGrp="1"/>
          </p:cNvSpPr>
          <p:nvPr>
            <p:ph type="body" idx="4"/>
          </p:nvPr>
        </p:nvSpPr>
        <p:spPr>
          <a:xfrm>
            <a:off x="10825650" y="5523000"/>
            <a:ext cx="90909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2d316f6b3e_4_3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2d316f6b3e_4_3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2d316f6b3e_4_3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d316f6b3e_4_45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2d316f6b3e_4_45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2d316f6b3e_4_45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d316f6b3e_4_49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2d316f6b3e_4_49"/>
          <p:cNvSpPr txBox="1">
            <a:spLocks noGrp="1"/>
          </p:cNvSpPr>
          <p:nvPr>
            <p:ph type="body" idx="1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61595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1pPr>
            <a:lvl2pPr marL="914400" lvl="1" indent="-5651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marL="1371600" lvl="2" indent="-520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3pPr>
            <a:lvl4pPr marL="1828800" lvl="3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4pPr>
            <a:lvl5pPr marL="2286000" lvl="4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5pPr>
            <a:lvl6pPr marL="2743200" lvl="5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132" name="Google Shape;132;g22d316f6b3e_4_49"/>
          <p:cNvSpPr txBox="1">
            <a:spLocks noGrp="1"/>
          </p:cNvSpPr>
          <p:nvPr>
            <p:ph type="body" idx="2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33" name="Google Shape;133;g22d316f6b3e_4_4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2d316f6b3e_4_4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2d316f6b3e_4_4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d316f6b3e_4_56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2d316f6b3e_4_56"/>
          <p:cNvSpPr>
            <a:spLocks noGrp="1"/>
          </p:cNvSpPr>
          <p:nvPr>
            <p:ph type="pic" idx="2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2d316f6b3e_4_56"/>
          <p:cNvSpPr txBox="1">
            <a:spLocks noGrp="1"/>
          </p:cNvSpPr>
          <p:nvPr>
            <p:ph type="body" idx="1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g22d316f6b3e_4_5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2d316f6b3e_4_5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2d316f6b3e_4_5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d316f6b3e_4_63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2d316f6b3e_4_63"/>
          <p:cNvSpPr txBox="1">
            <a:spLocks noGrp="1"/>
          </p:cNvSpPr>
          <p:nvPr>
            <p:ph type="body" idx="1"/>
          </p:nvPr>
        </p:nvSpPr>
        <p:spPr>
          <a:xfrm rot="5400000">
            <a:off x="5895300" y="-400150"/>
            <a:ext cx="9593400" cy="18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2d316f6b3e_4_6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2d316f6b3e_4_6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2d316f6b3e_4_6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d316f6b3e_4_0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22d316f6b3e_4_0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184437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marR="0" lvl="0" indent="-56515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2d316f6b3e_4_0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2d316f6b3e_4_0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2d316f6b3e_4_0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2d316f6b3e_4_124"/>
          <p:cNvSpPr txBox="1">
            <a:spLocks noGrp="1"/>
          </p:cNvSpPr>
          <p:nvPr>
            <p:ph type="title"/>
          </p:nvPr>
        </p:nvSpPr>
        <p:spPr>
          <a:xfrm>
            <a:off x="1480012" y="285622"/>
            <a:ext cx="18423600" cy="2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lang="en-GB" sz="6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depleting our resources and Earth’s capacity to regenerate at an alarming rate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22d316f6b3e_4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00" y="3714121"/>
            <a:ext cx="13413250" cy="103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22d316f6b3e_4_124"/>
          <p:cNvPicPr preferRelativeResize="0"/>
          <p:nvPr/>
        </p:nvPicPr>
        <p:blipFill rotWithShape="1">
          <a:blip r:embed="rId4">
            <a:alphaModFix/>
          </a:blip>
          <a:srcRect t="87669" b="5362"/>
          <a:stretch/>
        </p:blipFill>
        <p:spPr>
          <a:xfrm>
            <a:off x="13875475" y="7461000"/>
            <a:ext cx="7395550" cy="8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22d316f6b3e_4_124"/>
          <p:cNvSpPr txBox="1">
            <a:spLocks noGrp="1"/>
          </p:cNvSpPr>
          <p:nvPr>
            <p:ph type="title"/>
          </p:nvPr>
        </p:nvSpPr>
        <p:spPr>
          <a:xfrm>
            <a:off x="14054400" y="5574425"/>
            <a:ext cx="70377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lang="en-GB" sz="2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many Earths would we need </a:t>
            </a:r>
            <a:br>
              <a:rPr lang="en-GB" sz="2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if everyone lived like UK residents?</a:t>
            </a:r>
            <a:endParaRPr sz="2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g22d316f6b3e_4_124"/>
          <p:cNvPicPr preferRelativeResize="0"/>
          <p:nvPr/>
        </p:nvPicPr>
        <p:blipFill rotWithShape="1">
          <a:blip r:embed="rId4">
            <a:alphaModFix/>
          </a:blip>
          <a:srcRect t="65196" b="29367"/>
          <a:stretch/>
        </p:blipFill>
        <p:spPr>
          <a:xfrm>
            <a:off x="13875475" y="6720897"/>
            <a:ext cx="7395550" cy="6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22d316f6b3e_4_124"/>
          <p:cNvPicPr preferRelativeResize="0"/>
          <p:nvPr/>
        </p:nvPicPr>
        <p:blipFill rotWithShape="1">
          <a:blip r:embed="rId5">
            <a:alphaModFix/>
          </a:blip>
          <a:srcRect t="86352" r="8256" b="6519"/>
          <a:stretch/>
        </p:blipFill>
        <p:spPr>
          <a:xfrm>
            <a:off x="13968175" y="11531150"/>
            <a:ext cx="6909600" cy="7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2d316f6b3e_4_124"/>
          <p:cNvSpPr txBox="1">
            <a:spLocks noGrp="1"/>
          </p:cNvSpPr>
          <p:nvPr>
            <p:ph type="title"/>
          </p:nvPr>
        </p:nvSpPr>
        <p:spPr>
          <a:xfrm>
            <a:off x="13455850" y="9604925"/>
            <a:ext cx="76623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lang="en-GB" sz="2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many Earths does the UK need </a:t>
            </a:r>
            <a:br>
              <a:rPr lang="en-GB" sz="2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 meet its residents’ demand on nature?</a:t>
            </a:r>
            <a:endParaRPr sz="2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22d316f6b3e_4_124"/>
          <p:cNvPicPr preferRelativeResize="0"/>
          <p:nvPr/>
        </p:nvPicPr>
        <p:blipFill rotWithShape="1">
          <a:blip r:embed="rId5">
            <a:alphaModFix/>
          </a:blip>
          <a:srcRect t="40486" r="6558" b="52384"/>
          <a:stretch/>
        </p:blipFill>
        <p:spPr>
          <a:xfrm>
            <a:off x="13968425" y="10680125"/>
            <a:ext cx="703770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2d316f6b3e_4_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44950" y="12122378"/>
            <a:ext cx="2284975" cy="232987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2d316f6b3e_4_124"/>
          <p:cNvSpPr txBox="1"/>
          <p:nvPr/>
        </p:nvSpPr>
        <p:spPr>
          <a:xfrm>
            <a:off x="17740491" y="14250940"/>
            <a:ext cx="3123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Scan for more info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We are depleting our resources and Earth’s capacity to regenerate at an alarming 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Wikimedia Commons Attribution/reference: @MuellerTadzio, @wiebkemarie, @MariusHasenheit, @sustentioEU</dc:title>
  <dc:creator>caroline vincent</dc:creator>
  <cp:lastModifiedBy>Neil</cp:lastModifiedBy>
  <cp:revision>1</cp:revision>
  <dcterms:created xsi:type="dcterms:W3CDTF">2023-04-12T09:57:54Z</dcterms:created>
  <dcterms:modified xsi:type="dcterms:W3CDTF">2023-04-23T10:49:15Z</dcterms:modified>
</cp:coreProperties>
</file>