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3BB470EA-A4FB-4153-A231-6A421F441789}"/>
    <pc:docChg chg="delSld delMainMaster">
      <pc:chgData name="Neil" userId="cbfb50ce42539ba2" providerId="LiveId" clId="{3BB470EA-A4FB-4153-A231-6A421F441789}" dt="2023-04-23T10:48:22.805" v="9" actId="47"/>
      <pc:docMkLst>
        <pc:docMk/>
      </pc:docMkLst>
      <pc:sldChg chg="del">
        <pc:chgData name="Neil" userId="cbfb50ce42539ba2" providerId="LiveId" clId="{3BB470EA-A4FB-4153-A231-6A421F441789}" dt="2023-04-23T10:48:17.373" v="0" actId="47"/>
        <pc:sldMkLst>
          <pc:docMk/>
          <pc:sldMk cId="0" sldId="256"/>
        </pc:sldMkLst>
      </pc:sldChg>
      <pc:sldChg chg="del">
        <pc:chgData name="Neil" userId="cbfb50ce42539ba2" providerId="LiveId" clId="{3BB470EA-A4FB-4153-A231-6A421F441789}" dt="2023-04-23T10:48:17.808" v="1" actId="47"/>
        <pc:sldMkLst>
          <pc:docMk/>
          <pc:sldMk cId="0" sldId="257"/>
        </pc:sldMkLst>
      </pc:sldChg>
      <pc:sldChg chg="del">
        <pc:chgData name="Neil" userId="cbfb50ce42539ba2" providerId="LiveId" clId="{3BB470EA-A4FB-4153-A231-6A421F441789}" dt="2023-04-23T10:48:18.319" v="2" actId="47"/>
        <pc:sldMkLst>
          <pc:docMk/>
          <pc:sldMk cId="0" sldId="258"/>
        </pc:sldMkLst>
      </pc:sldChg>
      <pc:sldChg chg="del">
        <pc:chgData name="Neil" userId="cbfb50ce42539ba2" providerId="LiveId" clId="{3BB470EA-A4FB-4153-A231-6A421F441789}" dt="2023-04-23T10:48:18.804" v="3" actId="47"/>
        <pc:sldMkLst>
          <pc:docMk/>
          <pc:sldMk cId="0" sldId="259"/>
        </pc:sldMkLst>
      </pc:sldChg>
      <pc:sldChg chg="del">
        <pc:chgData name="Neil" userId="cbfb50ce42539ba2" providerId="LiveId" clId="{3BB470EA-A4FB-4153-A231-6A421F441789}" dt="2023-04-23T10:48:19.306" v="4" actId="47"/>
        <pc:sldMkLst>
          <pc:docMk/>
          <pc:sldMk cId="0" sldId="260"/>
        </pc:sldMkLst>
      </pc:sldChg>
      <pc:sldChg chg="del">
        <pc:chgData name="Neil" userId="cbfb50ce42539ba2" providerId="LiveId" clId="{3BB470EA-A4FB-4153-A231-6A421F441789}" dt="2023-04-23T10:48:19.822" v="5" actId="47"/>
        <pc:sldMkLst>
          <pc:docMk/>
          <pc:sldMk cId="0" sldId="261"/>
        </pc:sldMkLst>
      </pc:sldChg>
      <pc:sldChg chg="del">
        <pc:chgData name="Neil" userId="cbfb50ce42539ba2" providerId="LiveId" clId="{3BB470EA-A4FB-4153-A231-6A421F441789}" dt="2023-04-23T10:48:20.362" v="6" actId="47"/>
        <pc:sldMkLst>
          <pc:docMk/>
          <pc:sldMk cId="0" sldId="262"/>
        </pc:sldMkLst>
      </pc:sldChg>
      <pc:sldChg chg="del">
        <pc:chgData name="Neil" userId="cbfb50ce42539ba2" providerId="LiveId" clId="{3BB470EA-A4FB-4153-A231-6A421F441789}" dt="2023-04-23T10:48:21.086" v="7" actId="47"/>
        <pc:sldMkLst>
          <pc:docMk/>
          <pc:sldMk cId="0" sldId="263"/>
        </pc:sldMkLst>
      </pc:sldChg>
      <pc:sldChg chg="del">
        <pc:chgData name="Neil" userId="cbfb50ce42539ba2" providerId="LiveId" clId="{3BB470EA-A4FB-4153-A231-6A421F441789}" dt="2023-04-23T10:48:22.300" v="8" actId="47"/>
        <pc:sldMkLst>
          <pc:docMk/>
          <pc:sldMk cId="0" sldId="265"/>
        </pc:sldMkLst>
      </pc:sldChg>
      <pc:sldChg chg="del">
        <pc:chgData name="Neil" userId="cbfb50ce42539ba2" providerId="LiveId" clId="{3BB470EA-A4FB-4153-A231-6A421F441789}" dt="2023-04-23T10:48:22.805" v="9" actId="47"/>
        <pc:sldMkLst>
          <pc:docMk/>
          <pc:sldMk cId="0" sldId="266"/>
        </pc:sldMkLst>
      </pc:sldChg>
      <pc:sldMasterChg chg="del delSldLayout">
        <pc:chgData name="Neil" userId="cbfb50ce42539ba2" providerId="LiveId" clId="{3BB470EA-A4FB-4153-A231-6A421F441789}" dt="2023-04-23T10:48:20.362" v="6" actId="47"/>
        <pc:sldMasterMkLst>
          <pc:docMk/>
          <pc:sldMasterMk cId="0" sldId="2147483648"/>
        </pc:sldMasterMkLst>
        <pc:sldLayoutChg chg="del">
          <pc:chgData name="Neil" userId="cbfb50ce42539ba2" providerId="LiveId" clId="{3BB470EA-A4FB-4153-A231-6A421F441789}" dt="2023-04-23T10:48:18.319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3BB470EA-A4FB-4153-A231-6A421F441789}" dt="2023-04-23T10:48:20.362" v="6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SldLayout">
        <pc:chgData name="Neil" userId="cbfb50ce42539ba2" providerId="LiveId" clId="{3BB470EA-A4FB-4153-A231-6A421F441789}" dt="2023-04-23T10:48:21.086" v="7" actId="47"/>
        <pc:sldMasterMkLst>
          <pc:docMk/>
          <pc:sldMasterMk cId="0" sldId="2147483660"/>
        </pc:sldMasterMkLst>
        <pc:sldLayoutChg chg="del">
          <pc:chgData name="Neil" userId="cbfb50ce42539ba2" providerId="LiveId" clId="{3BB470EA-A4FB-4153-A231-6A421F441789}" dt="2023-04-23T10:48:21.086" v="7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Neil" userId="cbfb50ce42539ba2" providerId="LiveId" clId="{3BB470EA-A4FB-4153-A231-6A421F441789}" dt="2023-04-23T10:48:19.822" v="5" actId="47"/>
        <pc:sldMasterMkLst>
          <pc:docMk/>
          <pc:sldMasterMk cId="0" sldId="2147483672"/>
        </pc:sldMasterMkLst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3BB470EA-A4FB-4153-A231-6A421F441789}" dt="2023-04-23T10:48:19.822" v="5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2d316f6b3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22d316f6b3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d316f6b3e_4_18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2d316f6b3e_4_1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2d316f6b3e_4_1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2d316f6b3e_4_1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316f6b3e_4_69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d316f6b3e_4_69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d316f6b3e_4_6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d316f6b3e_4_6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d316f6b3e_4_6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d316f6b3e_4_6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2d316f6b3e_4_6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2d316f6b3e_4_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d316f6b3e_4_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2d316f6b3e_4_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316f6b3e_4_23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2d316f6b3e_4_23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2d316f6b3e_4_2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d316f6b3e_4_2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2d316f6b3e_4_2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d316f6b3e_4_2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2d316f6b3e_4_2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d316f6b3e_4_2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2d316f6b3e_4_2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d316f6b3e_4_2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2d316f6b3e_4_2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316f6b3e_4_36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2d316f6b3e_4_36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19" name="Google Shape;119;g22d316f6b3e_4_36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2d316f6b3e_4_36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21" name="Google Shape;121;g22d316f6b3e_4_36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d316f6b3e_4_3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d316f6b3e_4_3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2d316f6b3e_4_3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316f6b3e_4_4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d316f6b3e_4_4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d316f6b3e_4_4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d316f6b3e_4_49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d316f6b3e_4_49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132" name="Google Shape;132;g22d316f6b3e_4_49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33" name="Google Shape;133;g22d316f6b3e_4_4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d316f6b3e_4_4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d316f6b3e_4_4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d316f6b3e_4_56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d316f6b3e_4_56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d316f6b3e_4_56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g22d316f6b3e_4_5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d316f6b3e_4_5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d316f6b3e_4_5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316f6b3e_4_63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d316f6b3e_4_63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d316f6b3e_4_6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d316f6b3e_4_6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d316f6b3e_4_6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d316f6b3e_4_0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2d316f6b3e_4_0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2d316f6b3e_4_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2d316f6b3e_4_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2d316f6b3e_4_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22d316f6b3e_1_8"/>
          <p:cNvPicPr preferRelativeResize="0"/>
          <p:nvPr/>
        </p:nvPicPr>
        <p:blipFill rotWithShape="1">
          <a:blip r:embed="rId3">
            <a:alphaModFix/>
          </a:blip>
          <a:srcRect l="772" t="1441" r="1848" b="44472"/>
          <a:stretch/>
        </p:blipFill>
        <p:spPr>
          <a:xfrm>
            <a:off x="6776004" y="3303652"/>
            <a:ext cx="10363200" cy="70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2d316f6b3e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5969" y="12235597"/>
            <a:ext cx="2603175" cy="26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2d316f6b3e_1_8"/>
          <p:cNvSpPr txBox="1"/>
          <p:nvPr/>
        </p:nvSpPr>
        <p:spPr>
          <a:xfrm>
            <a:off x="1404237" y="228549"/>
            <a:ext cx="1857515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rgbClr val="1212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Domestic species compete with wild mammals for Earth’s resources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22d316f6b3e_1_8"/>
          <p:cNvPicPr preferRelativeResize="0"/>
          <p:nvPr/>
        </p:nvPicPr>
        <p:blipFill rotWithShape="1">
          <a:blip r:embed="rId3">
            <a:alphaModFix/>
          </a:blip>
          <a:srcRect l="50775" t="57372" r="1013" b="685"/>
          <a:stretch/>
        </p:blipFill>
        <p:spPr>
          <a:xfrm>
            <a:off x="17139204" y="7877413"/>
            <a:ext cx="3705456" cy="376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2d316f6b3e_1_8"/>
          <p:cNvPicPr preferRelativeResize="0"/>
          <p:nvPr/>
        </p:nvPicPr>
        <p:blipFill rotWithShape="1">
          <a:blip r:embed="rId3">
            <a:alphaModFix/>
          </a:blip>
          <a:srcRect l="654" t="57372" r="51133" b="685"/>
          <a:stretch/>
        </p:blipFill>
        <p:spPr>
          <a:xfrm>
            <a:off x="731379" y="4825874"/>
            <a:ext cx="3860319" cy="3997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2d316f6b3e_1_8"/>
          <p:cNvSpPr txBox="1"/>
          <p:nvPr/>
        </p:nvSpPr>
        <p:spPr>
          <a:xfrm>
            <a:off x="10741055" y="13192134"/>
            <a:ext cx="7885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Research published in </a:t>
            </a:r>
            <a:r>
              <a:rPr lang="en-GB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Proceedings of the National Academy of Sciences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for article →</a:t>
            </a:r>
            <a:endParaRPr/>
          </a:p>
        </p:txBody>
      </p:sp>
      <p:sp>
        <p:nvSpPr>
          <p:cNvPr id="349" name="Google Shape;349;g22d316f6b3e_1_8"/>
          <p:cNvSpPr/>
          <p:nvPr/>
        </p:nvSpPr>
        <p:spPr>
          <a:xfrm rot="2398086">
            <a:off x="16688327" y="7296048"/>
            <a:ext cx="1546318" cy="5376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3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2d316f6b3e_1_8"/>
          <p:cNvSpPr/>
          <p:nvPr/>
        </p:nvSpPr>
        <p:spPr>
          <a:xfrm flipH="1">
            <a:off x="5000374" y="6324575"/>
            <a:ext cx="1546318" cy="5376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22d316f6b3e_1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425" y="10557600"/>
            <a:ext cx="7129825" cy="41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2023-04-23T10:48:26Z</dcterms:modified>
</cp:coreProperties>
</file>