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63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F8630F2F-10FE-46D7-A595-AAD31FEFB137}"/>
    <pc:docChg chg="delSld delMainMaster">
      <pc:chgData name="Neil" userId="cbfb50ce42539ba2" providerId="LiveId" clId="{F8630F2F-10FE-46D7-A595-AAD31FEFB137}" dt="2023-04-23T10:47:08.236" v="9" actId="47"/>
      <pc:docMkLst>
        <pc:docMk/>
      </pc:docMkLst>
      <pc:sldChg chg="del">
        <pc:chgData name="Neil" userId="cbfb50ce42539ba2" providerId="LiveId" clId="{F8630F2F-10FE-46D7-A595-AAD31FEFB137}" dt="2023-04-23T10:47:02.161" v="0" actId="47"/>
        <pc:sldMkLst>
          <pc:docMk/>
          <pc:sldMk cId="0" sldId="256"/>
        </pc:sldMkLst>
      </pc:sldChg>
      <pc:sldChg chg="del">
        <pc:chgData name="Neil" userId="cbfb50ce42539ba2" providerId="LiveId" clId="{F8630F2F-10FE-46D7-A595-AAD31FEFB137}" dt="2023-04-23T10:47:02.637" v="1" actId="47"/>
        <pc:sldMkLst>
          <pc:docMk/>
          <pc:sldMk cId="0" sldId="257"/>
        </pc:sldMkLst>
      </pc:sldChg>
      <pc:sldChg chg="del">
        <pc:chgData name="Neil" userId="cbfb50ce42539ba2" providerId="LiveId" clId="{F8630F2F-10FE-46D7-A595-AAD31FEFB137}" dt="2023-04-23T10:47:03.130" v="2" actId="47"/>
        <pc:sldMkLst>
          <pc:docMk/>
          <pc:sldMk cId="0" sldId="258"/>
        </pc:sldMkLst>
      </pc:sldChg>
      <pc:sldChg chg="del">
        <pc:chgData name="Neil" userId="cbfb50ce42539ba2" providerId="LiveId" clId="{F8630F2F-10FE-46D7-A595-AAD31FEFB137}" dt="2023-04-23T10:47:03.617" v="3" actId="47"/>
        <pc:sldMkLst>
          <pc:docMk/>
          <pc:sldMk cId="0" sldId="259"/>
        </pc:sldMkLst>
      </pc:sldChg>
      <pc:sldChg chg="del">
        <pc:chgData name="Neil" userId="cbfb50ce42539ba2" providerId="LiveId" clId="{F8630F2F-10FE-46D7-A595-AAD31FEFB137}" dt="2023-04-23T10:47:04.136" v="4" actId="47"/>
        <pc:sldMkLst>
          <pc:docMk/>
          <pc:sldMk cId="0" sldId="260"/>
        </pc:sldMkLst>
      </pc:sldChg>
      <pc:sldChg chg="del">
        <pc:chgData name="Neil" userId="cbfb50ce42539ba2" providerId="LiveId" clId="{F8630F2F-10FE-46D7-A595-AAD31FEFB137}" dt="2023-04-23T10:47:04.964" v="5" actId="47"/>
        <pc:sldMkLst>
          <pc:docMk/>
          <pc:sldMk cId="0" sldId="261"/>
        </pc:sldMkLst>
      </pc:sldChg>
      <pc:sldChg chg="del">
        <pc:chgData name="Neil" userId="cbfb50ce42539ba2" providerId="LiveId" clId="{F8630F2F-10FE-46D7-A595-AAD31FEFB137}" dt="2023-04-23T10:47:05.571" v="6" actId="47"/>
        <pc:sldMkLst>
          <pc:docMk/>
          <pc:sldMk cId="0" sldId="262"/>
        </pc:sldMkLst>
      </pc:sldChg>
      <pc:sldChg chg="del">
        <pc:chgData name="Neil" userId="cbfb50ce42539ba2" providerId="LiveId" clId="{F8630F2F-10FE-46D7-A595-AAD31FEFB137}" dt="2023-04-23T10:47:07.196" v="7" actId="47"/>
        <pc:sldMkLst>
          <pc:docMk/>
          <pc:sldMk cId="0" sldId="264"/>
        </pc:sldMkLst>
      </pc:sldChg>
      <pc:sldChg chg="del">
        <pc:chgData name="Neil" userId="cbfb50ce42539ba2" providerId="LiveId" clId="{F8630F2F-10FE-46D7-A595-AAD31FEFB137}" dt="2023-04-23T10:47:07.682" v="8" actId="47"/>
        <pc:sldMkLst>
          <pc:docMk/>
          <pc:sldMk cId="0" sldId="265"/>
        </pc:sldMkLst>
      </pc:sldChg>
      <pc:sldChg chg="del">
        <pc:chgData name="Neil" userId="cbfb50ce42539ba2" providerId="LiveId" clId="{F8630F2F-10FE-46D7-A595-AAD31FEFB137}" dt="2023-04-23T10:47:08.236" v="9" actId="47"/>
        <pc:sldMkLst>
          <pc:docMk/>
          <pc:sldMk cId="0" sldId="266"/>
        </pc:sldMkLst>
      </pc:sldChg>
      <pc:sldMasterChg chg="del delSldLayout">
        <pc:chgData name="Neil" userId="cbfb50ce42539ba2" providerId="LiveId" clId="{F8630F2F-10FE-46D7-A595-AAD31FEFB137}" dt="2023-04-23T10:47:05.571" v="6" actId="47"/>
        <pc:sldMasterMkLst>
          <pc:docMk/>
          <pc:sldMasterMk cId="0" sldId="2147483648"/>
        </pc:sldMasterMkLst>
        <pc:sldLayoutChg chg="del">
          <pc:chgData name="Neil" userId="cbfb50ce42539ba2" providerId="LiveId" clId="{F8630F2F-10FE-46D7-A595-AAD31FEFB137}" dt="2023-04-23T10:47:03.130" v="2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eil" userId="cbfb50ce42539ba2" providerId="LiveId" clId="{F8630F2F-10FE-46D7-A595-AAD31FEFB137}" dt="2023-04-23T10:47:05.571" v="6" actId="4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SldLayout">
        <pc:chgData name="Neil" userId="cbfb50ce42539ba2" providerId="LiveId" clId="{F8630F2F-10FE-46D7-A595-AAD31FEFB137}" dt="2023-04-23T10:47:08.236" v="9" actId="47"/>
        <pc:sldMasterMkLst>
          <pc:docMk/>
          <pc:sldMasterMk cId="0" sldId="2147483660"/>
        </pc:sldMasterMkLst>
        <pc:sldLayoutChg chg="del">
          <pc:chgData name="Neil" userId="cbfb50ce42539ba2" providerId="LiveId" clId="{F8630F2F-10FE-46D7-A595-AAD31FEFB137}" dt="2023-04-23T10:47:08.236" v="9" actId="47"/>
          <pc:sldLayoutMkLst>
            <pc:docMk/>
            <pc:sldMasterMk cId="0" sldId="2147483660"/>
            <pc:sldLayoutMk cId="0" sldId="2147483661"/>
          </pc:sldLayoutMkLst>
        </pc:sldLayoutChg>
      </pc:sldMasterChg>
      <pc:sldMasterChg chg="del delSldLayout">
        <pc:chgData name="Neil" userId="cbfb50ce42539ba2" providerId="LiveId" clId="{F8630F2F-10FE-46D7-A595-AAD31FEFB137}" dt="2023-04-23T10:47:04.964" v="5" actId="47"/>
        <pc:sldMasterMkLst>
          <pc:docMk/>
          <pc:sldMasterMk cId="0" sldId="2147483672"/>
        </pc:sldMasterMkLst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F8630F2F-10FE-46D7-A595-AAD31FEFB137}" dt="2023-04-23T10:47:04.964" v="5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d316f6b3e_4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g22d316f6b3e_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d316f6b3e_4_12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2d316f6b3e_4_12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2d316f6b3e_4_12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2d316f6b3e_4_12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2d316f6b3e_4_12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316f6b3e_4_69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2d316f6b3e_4_69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2d316f6b3e_4_6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2d316f6b3e_4_6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2d316f6b3e_4_6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d316f6b3e_4_6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2d316f6b3e_4_6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22d316f6b3e_4_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2d316f6b3e_4_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2d316f6b3e_4_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d316f6b3e_4_23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2d316f6b3e_4_23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2d316f6b3e_4_2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2d316f6b3e_4_2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2d316f6b3e_4_2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d316f6b3e_4_2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2d316f6b3e_4_2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2d316f6b3e_4_2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2d316f6b3e_4_2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2d316f6b3e_4_2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2d316f6b3e_4_2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d316f6b3e_4_36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2d316f6b3e_4_36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19" name="Google Shape;119;g22d316f6b3e_4_36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22d316f6b3e_4_36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21" name="Google Shape;121;g22d316f6b3e_4_36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2d316f6b3e_4_3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2d316f6b3e_4_3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2d316f6b3e_4_3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d316f6b3e_4_4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2d316f6b3e_4_4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2d316f6b3e_4_4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d316f6b3e_4_49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2d316f6b3e_4_49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132" name="Google Shape;132;g22d316f6b3e_4_49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33" name="Google Shape;133;g22d316f6b3e_4_4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2d316f6b3e_4_4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2d316f6b3e_4_4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d316f6b3e_4_56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2d316f6b3e_4_56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2d316f6b3e_4_56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g22d316f6b3e_4_56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2d316f6b3e_4_56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2d316f6b3e_4_56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d316f6b3e_4_63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2d316f6b3e_4_63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2d316f6b3e_4_6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2d316f6b3e_4_6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2d316f6b3e_4_6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d316f6b3e_4_0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2d316f6b3e_4_0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2d316f6b3e_4_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2d316f6b3e_4_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2d316f6b3e_4_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2d316f6b3e_4_75"/>
          <p:cNvSpPr txBox="1">
            <a:spLocks noGrp="1"/>
          </p:cNvSpPr>
          <p:nvPr>
            <p:ph type="title"/>
          </p:nvPr>
        </p:nvSpPr>
        <p:spPr>
          <a:xfrm>
            <a:off x="492112" y="0"/>
            <a:ext cx="203994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</a:pPr>
            <a:r>
              <a:rPr lang="en-GB" sz="6600">
                <a:latin typeface="Arial"/>
                <a:ea typeface="Arial"/>
                <a:cs typeface="Arial"/>
                <a:sym typeface="Arial"/>
              </a:rPr>
              <a:t>Unpredictable weather = unpredictable food supply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22d316f6b3e_4_75" descr="Cool, wet May brings a Spring of marked contrasts - Met Off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2750" y="2833963"/>
            <a:ext cx="5503150" cy="80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2d316f6b3e_4_75" descr="May 2020 becomes the sunniest calendar month on record - Met Off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644" y="2871338"/>
            <a:ext cx="5503150" cy="80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2d316f6b3e_4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918" y="12084975"/>
            <a:ext cx="288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2d316f6b3e_4_75"/>
          <p:cNvSpPr txBox="1"/>
          <p:nvPr/>
        </p:nvSpPr>
        <p:spPr>
          <a:xfrm>
            <a:off x="379645" y="10957277"/>
            <a:ext cx="55031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2020 becomes the sunniest calendar month on record</a:t>
            </a:r>
            <a:endParaRPr/>
          </a:p>
        </p:txBody>
      </p:sp>
      <p:sp>
        <p:nvSpPr>
          <p:cNvPr id="333" name="Google Shape;333;g22d316f6b3e_4_75"/>
          <p:cNvSpPr txBox="1"/>
          <p:nvPr/>
        </p:nvSpPr>
        <p:spPr>
          <a:xfrm>
            <a:off x="6527422" y="10957277"/>
            <a:ext cx="501380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2021 Wales’ wettest in 160 years</a:t>
            </a:r>
            <a:endParaRPr/>
          </a:p>
        </p:txBody>
      </p:sp>
      <p:sp>
        <p:nvSpPr>
          <p:cNvPr id="334" name="Google Shape;334;g22d316f6b3e_4_75"/>
          <p:cNvSpPr txBox="1"/>
          <p:nvPr/>
        </p:nvSpPr>
        <p:spPr>
          <a:xfrm>
            <a:off x="2916864" y="14006662"/>
            <a:ext cx="75795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174100" rIns="174100" bIns="174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for Met Office climate impacts research</a:t>
            </a:r>
            <a:endParaRPr/>
          </a:p>
        </p:txBody>
      </p:sp>
      <p:pic>
        <p:nvPicPr>
          <p:cNvPr id="335" name="Google Shape;335;g22d316f6b3e_4_75" descr="A picture containing text, different, vegetab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68334">
            <a:off x="12692079" y="3614067"/>
            <a:ext cx="5322854" cy="54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2d316f6b3e_4_75" descr="A person holding a tray of potatoes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56553">
            <a:off x="16691547" y="3071828"/>
            <a:ext cx="4069489" cy="326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2d316f6b3e_4_75" descr="A picture containing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53469" y="7177160"/>
            <a:ext cx="4681595" cy="344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2d316f6b3e_4_75" descr="A picture containing text, outdoor, ground, gras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8394">
            <a:off x="12990908" y="10613202"/>
            <a:ext cx="5775079" cy="38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Unpredictable weather = unpredictable food supply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2023-04-23T10:47:11Z</dcterms:modified>
</cp:coreProperties>
</file>