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62" r:id="rId2"/>
  </p:sldIdLst>
  <p:sldSz cx="21383625" cy="1511935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rimson Text SemiBold" panose="020B060402020202020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762">
          <p15:clr>
            <a:srgbClr val="747775"/>
          </p15:clr>
        </p15:guide>
        <p15:guide id="2" pos="6735">
          <p15:clr>
            <a:srgbClr val="747775"/>
          </p15:clr>
        </p15:guide>
        <p15:guide id="3" orient="horz" pos="4858">
          <p15:clr>
            <a:srgbClr val="747775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gN4n9ttuRpAR2W6u8uE+NlM0ZS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72C68F3-3F65-4CB5-8338-0507E18F30C0}">
  <a:tblStyle styleId="{E72C68F3-3F65-4CB5-8338-0507E18F30C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1566" y="66"/>
      </p:cViewPr>
      <p:guideLst>
        <p:guide orient="horz" pos="4762"/>
        <p:guide pos="6735"/>
        <p:guide orient="horz" pos="4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customschemas.google.com/relationships/presentationmetadata" Target="metadata"/><Relationship Id="rId5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il" userId="cbfb50ce42539ba2" providerId="LiveId" clId="{F66CC926-27BD-42DD-AEA2-9E4596457EE0}"/>
    <pc:docChg chg="delSld delMainMaster">
      <pc:chgData name="Neil" userId="cbfb50ce42539ba2" providerId="LiveId" clId="{F66CC926-27BD-42DD-AEA2-9E4596457EE0}" dt="2023-04-23T10:46:12.632" v="9" actId="47"/>
      <pc:docMkLst>
        <pc:docMk/>
      </pc:docMkLst>
      <pc:sldChg chg="del">
        <pc:chgData name="Neil" userId="cbfb50ce42539ba2" providerId="LiveId" clId="{F66CC926-27BD-42DD-AEA2-9E4596457EE0}" dt="2023-04-23T10:46:07.096" v="0" actId="47"/>
        <pc:sldMkLst>
          <pc:docMk/>
          <pc:sldMk cId="0" sldId="256"/>
        </pc:sldMkLst>
      </pc:sldChg>
      <pc:sldChg chg="del">
        <pc:chgData name="Neil" userId="cbfb50ce42539ba2" providerId="LiveId" clId="{F66CC926-27BD-42DD-AEA2-9E4596457EE0}" dt="2023-04-23T10:46:07.595" v="1" actId="47"/>
        <pc:sldMkLst>
          <pc:docMk/>
          <pc:sldMk cId="0" sldId="257"/>
        </pc:sldMkLst>
      </pc:sldChg>
      <pc:sldChg chg="del">
        <pc:chgData name="Neil" userId="cbfb50ce42539ba2" providerId="LiveId" clId="{F66CC926-27BD-42DD-AEA2-9E4596457EE0}" dt="2023-04-23T10:46:08.186" v="2" actId="47"/>
        <pc:sldMkLst>
          <pc:docMk/>
          <pc:sldMk cId="0" sldId="258"/>
        </pc:sldMkLst>
      </pc:sldChg>
      <pc:sldChg chg="del">
        <pc:chgData name="Neil" userId="cbfb50ce42539ba2" providerId="LiveId" clId="{F66CC926-27BD-42DD-AEA2-9E4596457EE0}" dt="2023-04-23T10:46:08.823" v="3" actId="47"/>
        <pc:sldMkLst>
          <pc:docMk/>
          <pc:sldMk cId="0" sldId="259"/>
        </pc:sldMkLst>
      </pc:sldChg>
      <pc:sldChg chg="del">
        <pc:chgData name="Neil" userId="cbfb50ce42539ba2" providerId="LiveId" clId="{F66CC926-27BD-42DD-AEA2-9E4596457EE0}" dt="2023-04-23T10:46:09.390" v="4" actId="47"/>
        <pc:sldMkLst>
          <pc:docMk/>
          <pc:sldMk cId="0" sldId="260"/>
        </pc:sldMkLst>
      </pc:sldChg>
      <pc:sldChg chg="del">
        <pc:chgData name="Neil" userId="cbfb50ce42539ba2" providerId="LiveId" clId="{F66CC926-27BD-42DD-AEA2-9E4596457EE0}" dt="2023-04-23T10:46:09.955" v="5" actId="47"/>
        <pc:sldMkLst>
          <pc:docMk/>
          <pc:sldMk cId="0" sldId="261"/>
        </pc:sldMkLst>
      </pc:sldChg>
      <pc:sldChg chg="del">
        <pc:chgData name="Neil" userId="cbfb50ce42539ba2" providerId="LiveId" clId="{F66CC926-27BD-42DD-AEA2-9E4596457EE0}" dt="2023-04-23T10:46:11.023" v="6" actId="47"/>
        <pc:sldMkLst>
          <pc:docMk/>
          <pc:sldMk cId="0" sldId="263"/>
        </pc:sldMkLst>
      </pc:sldChg>
      <pc:sldChg chg="del">
        <pc:chgData name="Neil" userId="cbfb50ce42539ba2" providerId="LiveId" clId="{F66CC926-27BD-42DD-AEA2-9E4596457EE0}" dt="2023-04-23T10:46:11.514" v="7" actId="47"/>
        <pc:sldMkLst>
          <pc:docMk/>
          <pc:sldMk cId="0" sldId="264"/>
        </pc:sldMkLst>
      </pc:sldChg>
      <pc:sldChg chg="del">
        <pc:chgData name="Neil" userId="cbfb50ce42539ba2" providerId="LiveId" clId="{F66CC926-27BD-42DD-AEA2-9E4596457EE0}" dt="2023-04-23T10:46:11.974" v="8" actId="47"/>
        <pc:sldMkLst>
          <pc:docMk/>
          <pc:sldMk cId="0" sldId="265"/>
        </pc:sldMkLst>
      </pc:sldChg>
      <pc:sldChg chg="del">
        <pc:chgData name="Neil" userId="cbfb50ce42539ba2" providerId="LiveId" clId="{F66CC926-27BD-42DD-AEA2-9E4596457EE0}" dt="2023-04-23T10:46:12.632" v="9" actId="47"/>
        <pc:sldMkLst>
          <pc:docMk/>
          <pc:sldMk cId="0" sldId="266"/>
        </pc:sldMkLst>
      </pc:sldChg>
      <pc:sldMasterChg chg="delSldLayout">
        <pc:chgData name="Neil" userId="cbfb50ce42539ba2" providerId="LiveId" clId="{F66CC926-27BD-42DD-AEA2-9E4596457EE0}" dt="2023-04-23T10:46:08.186" v="2" actId="47"/>
        <pc:sldMasterMkLst>
          <pc:docMk/>
          <pc:sldMasterMk cId="0" sldId="2147483648"/>
        </pc:sldMasterMkLst>
        <pc:sldLayoutChg chg="del">
          <pc:chgData name="Neil" userId="cbfb50ce42539ba2" providerId="LiveId" clId="{F66CC926-27BD-42DD-AEA2-9E4596457EE0}" dt="2023-04-23T10:46:08.186" v="2" actId="47"/>
          <pc:sldLayoutMkLst>
            <pc:docMk/>
            <pc:sldMasterMk cId="0" sldId="2147483648"/>
            <pc:sldLayoutMk cId="0" sldId="2147483649"/>
          </pc:sldLayoutMkLst>
        </pc:sldLayoutChg>
      </pc:sldMasterChg>
      <pc:sldMasterChg chg="del delSldLayout">
        <pc:chgData name="Neil" userId="cbfb50ce42539ba2" providerId="LiveId" clId="{F66CC926-27BD-42DD-AEA2-9E4596457EE0}" dt="2023-04-23T10:46:12.632" v="9" actId="47"/>
        <pc:sldMasterMkLst>
          <pc:docMk/>
          <pc:sldMasterMk cId="0" sldId="2147483660"/>
        </pc:sldMasterMkLst>
        <pc:sldLayoutChg chg="del">
          <pc:chgData name="Neil" userId="cbfb50ce42539ba2" providerId="LiveId" clId="{F66CC926-27BD-42DD-AEA2-9E4596457EE0}" dt="2023-04-23T10:46:12.632" v="9" actId="47"/>
          <pc:sldLayoutMkLst>
            <pc:docMk/>
            <pc:sldMasterMk cId="0" sldId="2147483660"/>
            <pc:sldLayoutMk cId="0" sldId="2147483661"/>
          </pc:sldLayoutMkLst>
        </pc:sldLayoutChg>
        <pc:sldLayoutChg chg="del">
          <pc:chgData name="Neil" userId="cbfb50ce42539ba2" providerId="LiveId" clId="{F66CC926-27BD-42DD-AEA2-9E4596457EE0}" dt="2023-04-23T10:46:11.023" v="6" actId="47"/>
          <pc:sldLayoutMkLst>
            <pc:docMk/>
            <pc:sldMasterMk cId="0" sldId="2147483660"/>
            <pc:sldLayoutMk cId="0" sldId="2147483662"/>
          </pc:sldLayoutMkLst>
        </pc:sldLayoutChg>
        <pc:sldLayoutChg chg="del">
          <pc:chgData name="Neil" userId="cbfb50ce42539ba2" providerId="LiveId" clId="{F66CC926-27BD-42DD-AEA2-9E4596457EE0}" dt="2023-04-23T10:46:12.632" v="9" actId="47"/>
          <pc:sldLayoutMkLst>
            <pc:docMk/>
            <pc:sldMasterMk cId="0" sldId="2147483660"/>
            <pc:sldLayoutMk cId="0" sldId="2147483663"/>
          </pc:sldLayoutMkLst>
        </pc:sldLayoutChg>
        <pc:sldLayoutChg chg="del">
          <pc:chgData name="Neil" userId="cbfb50ce42539ba2" providerId="LiveId" clId="{F66CC926-27BD-42DD-AEA2-9E4596457EE0}" dt="2023-04-23T10:46:12.632" v="9" actId="47"/>
          <pc:sldLayoutMkLst>
            <pc:docMk/>
            <pc:sldMasterMk cId="0" sldId="2147483660"/>
            <pc:sldLayoutMk cId="0" sldId="2147483664"/>
          </pc:sldLayoutMkLst>
        </pc:sldLayoutChg>
        <pc:sldLayoutChg chg="del">
          <pc:chgData name="Neil" userId="cbfb50ce42539ba2" providerId="LiveId" clId="{F66CC926-27BD-42DD-AEA2-9E4596457EE0}" dt="2023-04-23T10:46:12.632" v="9" actId="47"/>
          <pc:sldLayoutMkLst>
            <pc:docMk/>
            <pc:sldMasterMk cId="0" sldId="2147483660"/>
            <pc:sldLayoutMk cId="0" sldId="2147483665"/>
          </pc:sldLayoutMkLst>
        </pc:sldLayoutChg>
        <pc:sldLayoutChg chg="del">
          <pc:chgData name="Neil" userId="cbfb50ce42539ba2" providerId="LiveId" clId="{F66CC926-27BD-42DD-AEA2-9E4596457EE0}" dt="2023-04-23T10:46:12.632" v="9" actId="47"/>
          <pc:sldLayoutMkLst>
            <pc:docMk/>
            <pc:sldMasterMk cId="0" sldId="2147483660"/>
            <pc:sldLayoutMk cId="0" sldId="2147483666"/>
          </pc:sldLayoutMkLst>
        </pc:sldLayoutChg>
        <pc:sldLayoutChg chg="del">
          <pc:chgData name="Neil" userId="cbfb50ce42539ba2" providerId="LiveId" clId="{F66CC926-27BD-42DD-AEA2-9E4596457EE0}" dt="2023-04-23T10:46:12.632" v="9" actId="47"/>
          <pc:sldLayoutMkLst>
            <pc:docMk/>
            <pc:sldMasterMk cId="0" sldId="2147483660"/>
            <pc:sldLayoutMk cId="0" sldId="2147483667"/>
          </pc:sldLayoutMkLst>
        </pc:sldLayoutChg>
        <pc:sldLayoutChg chg="del">
          <pc:chgData name="Neil" userId="cbfb50ce42539ba2" providerId="LiveId" clId="{F66CC926-27BD-42DD-AEA2-9E4596457EE0}" dt="2023-04-23T10:46:12.632" v="9" actId="47"/>
          <pc:sldLayoutMkLst>
            <pc:docMk/>
            <pc:sldMasterMk cId="0" sldId="2147483660"/>
            <pc:sldLayoutMk cId="0" sldId="2147483668"/>
          </pc:sldLayoutMkLst>
        </pc:sldLayoutChg>
        <pc:sldLayoutChg chg="del">
          <pc:chgData name="Neil" userId="cbfb50ce42539ba2" providerId="LiveId" clId="{F66CC926-27BD-42DD-AEA2-9E4596457EE0}" dt="2023-04-23T10:46:12.632" v="9" actId="47"/>
          <pc:sldLayoutMkLst>
            <pc:docMk/>
            <pc:sldMasterMk cId="0" sldId="2147483660"/>
            <pc:sldLayoutMk cId="0" sldId="2147483669"/>
          </pc:sldLayoutMkLst>
        </pc:sldLayoutChg>
        <pc:sldLayoutChg chg="del">
          <pc:chgData name="Neil" userId="cbfb50ce42539ba2" providerId="LiveId" clId="{F66CC926-27BD-42DD-AEA2-9E4596457EE0}" dt="2023-04-23T10:46:12.632" v="9" actId="47"/>
          <pc:sldLayoutMkLst>
            <pc:docMk/>
            <pc:sldMasterMk cId="0" sldId="2147483660"/>
            <pc:sldLayoutMk cId="0" sldId="2147483670"/>
          </pc:sldLayoutMkLst>
        </pc:sldLayoutChg>
        <pc:sldLayoutChg chg="del">
          <pc:chgData name="Neil" userId="cbfb50ce42539ba2" providerId="LiveId" clId="{F66CC926-27BD-42DD-AEA2-9E4596457EE0}" dt="2023-04-23T10:46:12.632" v="9" actId="47"/>
          <pc:sldLayoutMkLst>
            <pc:docMk/>
            <pc:sldMasterMk cId="0" sldId="2147483660"/>
            <pc:sldLayoutMk cId="0" sldId="2147483671"/>
          </pc:sldLayoutMkLst>
        </pc:sldLayoutChg>
      </pc:sldMasterChg>
      <pc:sldMasterChg chg="del delSldLayout">
        <pc:chgData name="Neil" userId="cbfb50ce42539ba2" providerId="LiveId" clId="{F66CC926-27BD-42DD-AEA2-9E4596457EE0}" dt="2023-04-23T10:46:09.955" v="5" actId="47"/>
        <pc:sldMasterMkLst>
          <pc:docMk/>
          <pc:sldMasterMk cId="0" sldId="2147483672"/>
        </pc:sldMasterMkLst>
        <pc:sldLayoutChg chg="del">
          <pc:chgData name="Neil" userId="cbfb50ce42539ba2" providerId="LiveId" clId="{F66CC926-27BD-42DD-AEA2-9E4596457EE0}" dt="2023-04-23T10:46:09.955" v="5" actId="47"/>
          <pc:sldLayoutMkLst>
            <pc:docMk/>
            <pc:sldMasterMk cId="0" sldId="2147483672"/>
            <pc:sldLayoutMk cId="0" sldId="2147483673"/>
          </pc:sldLayoutMkLst>
        </pc:sldLayoutChg>
        <pc:sldLayoutChg chg="del">
          <pc:chgData name="Neil" userId="cbfb50ce42539ba2" providerId="LiveId" clId="{F66CC926-27BD-42DD-AEA2-9E4596457EE0}" dt="2023-04-23T10:46:09.955" v="5" actId="47"/>
          <pc:sldLayoutMkLst>
            <pc:docMk/>
            <pc:sldMasterMk cId="0" sldId="2147483672"/>
            <pc:sldLayoutMk cId="0" sldId="2147483674"/>
          </pc:sldLayoutMkLst>
        </pc:sldLayoutChg>
        <pc:sldLayoutChg chg="del">
          <pc:chgData name="Neil" userId="cbfb50ce42539ba2" providerId="LiveId" clId="{F66CC926-27BD-42DD-AEA2-9E4596457EE0}" dt="2023-04-23T10:46:09.955" v="5" actId="47"/>
          <pc:sldLayoutMkLst>
            <pc:docMk/>
            <pc:sldMasterMk cId="0" sldId="2147483672"/>
            <pc:sldLayoutMk cId="0" sldId="2147483675"/>
          </pc:sldLayoutMkLst>
        </pc:sldLayoutChg>
        <pc:sldLayoutChg chg="del">
          <pc:chgData name="Neil" userId="cbfb50ce42539ba2" providerId="LiveId" clId="{F66CC926-27BD-42DD-AEA2-9E4596457EE0}" dt="2023-04-23T10:46:09.955" v="5" actId="47"/>
          <pc:sldLayoutMkLst>
            <pc:docMk/>
            <pc:sldMasterMk cId="0" sldId="2147483672"/>
            <pc:sldLayoutMk cId="0" sldId="2147483676"/>
          </pc:sldLayoutMkLst>
        </pc:sldLayoutChg>
        <pc:sldLayoutChg chg="del">
          <pc:chgData name="Neil" userId="cbfb50ce42539ba2" providerId="LiveId" clId="{F66CC926-27BD-42DD-AEA2-9E4596457EE0}" dt="2023-04-23T10:46:09.955" v="5" actId="47"/>
          <pc:sldLayoutMkLst>
            <pc:docMk/>
            <pc:sldMasterMk cId="0" sldId="2147483672"/>
            <pc:sldLayoutMk cId="0" sldId="2147483677"/>
          </pc:sldLayoutMkLst>
        </pc:sldLayoutChg>
        <pc:sldLayoutChg chg="del">
          <pc:chgData name="Neil" userId="cbfb50ce42539ba2" providerId="LiveId" clId="{F66CC926-27BD-42DD-AEA2-9E4596457EE0}" dt="2023-04-23T10:46:09.955" v="5" actId="47"/>
          <pc:sldLayoutMkLst>
            <pc:docMk/>
            <pc:sldMasterMk cId="0" sldId="2147483672"/>
            <pc:sldLayoutMk cId="0" sldId="2147483678"/>
          </pc:sldLayoutMkLst>
        </pc:sldLayoutChg>
        <pc:sldLayoutChg chg="del">
          <pc:chgData name="Neil" userId="cbfb50ce42539ba2" providerId="LiveId" clId="{F66CC926-27BD-42DD-AEA2-9E4596457EE0}" dt="2023-04-23T10:46:09.955" v="5" actId="47"/>
          <pc:sldLayoutMkLst>
            <pc:docMk/>
            <pc:sldMasterMk cId="0" sldId="2147483672"/>
            <pc:sldLayoutMk cId="0" sldId="2147483679"/>
          </pc:sldLayoutMkLst>
        </pc:sldLayoutChg>
        <pc:sldLayoutChg chg="del">
          <pc:chgData name="Neil" userId="cbfb50ce42539ba2" providerId="LiveId" clId="{F66CC926-27BD-42DD-AEA2-9E4596457EE0}" dt="2023-04-23T10:46:09.955" v="5" actId="47"/>
          <pc:sldLayoutMkLst>
            <pc:docMk/>
            <pc:sldMasterMk cId="0" sldId="2147483672"/>
            <pc:sldLayoutMk cId="0" sldId="2147483680"/>
          </pc:sldLayoutMkLst>
        </pc:sldLayoutChg>
        <pc:sldLayoutChg chg="del">
          <pc:chgData name="Neil" userId="cbfb50ce42539ba2" providerId="LiveId" clId="{F66CC926-27BD-42DD-AEA2-9E4596457EE0}" dt="2023-04-23T10:46:09.955" v="5" actId="47"/>
          <pc:sldLayoutMkLst>
            <pc:docMk/>
            <pc:sldMasterMk cId="0" sldId="2147483672"/>
            <pc:sldLayoutMk cId="0" sldId="2147483681"/>
          </pc:sldLayoutMkLst>
        </pc:sldLayoutChg>
        <pc:sldLayoutChg chg="del">
          <pc:chgData name="Neil" userId="cbfb50ce42539ba2" providerId="LiveId" clId="{F66CC926-27BD-42DD-AEA2-9E4596457EE0}" dt="2023-04-23T10:46:09.955" v="5" actId="47"/>
          <pc:sldLayoutMkLst>
            <pc:docMk/>
            <pc:sldMasterMk cId="0" sldId="2147483672"/>
            <pc:sldLayoutMk cId="0" sldId="2147483682"/>
          </pc:sldLayoutMkLst>
        </pc:sldLayoutChg>
        <pc:sldLayoutChg chg="del">
          <pc:chgData name="Neil" userId="cbfb50ce42539ba2" providerId="LiveId" clId="{F66CC926-27BD-42DD-AEA2-9E4596457EE0}" dt="2023-04-23T10:46:09.955" v="5" actId="47"/>
          <pc:sldLayoutMkLst>
            <pc:docMk/>
            <pc:sldMasterMk cId="0" sldId="2147483672"/>
            <pc:sldLayoutMk cId="0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610653" y="685800"/>
            <a:ext cx="3637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sa.gov/feature/jpl/sea-level-to-rise-up-to-a-foot-by-2050-interagency-report-find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hys.org/news/2022-02-greenland-ice-sheet-world-largest.htm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2d316f6b3e_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g22d316f6b3e_9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Sea Level to Rise up to a Foot by 2050</a:t>
            </a:r>
            <a:endParaRPr sz="1200" u="sng">
              <a:solidFill>
                <a:schemeClr val="hlink"/>
              </a:solidFill>
              <a:latin typeface="Crimson Text SemiBold"/>
              <a:ea typeface="Crimson Text SemiBold"/>
              <a:cs typeface="Crimson Text SemiBold"/>
              <a:sym typeface="Crimson Text SemiBold"/>
              <a:hlinkClick r:id="rId3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rimson Text SemiBold"/>
              <a:buNone/>
            </a:pPr>
            <a:r>
              <a:rPr lang="en-GB" sz="1200" u="sng">
                <a:solidFill>
                  <a:schemeClr val="hlink"/>
                </a:solidFill>
                <a:latin typeface="Crimson Text SemiBold"/>
                <a:ea typeface="Crimson Text SemiBold"/>
                <a:cs typeface="Crimson Text SemiBold"/>
                <a:sym typeface="Crimson Text SemiBold"/>
                <a:hlinkClick r:id="rId3"/>
              </a:rPr>
              <a:t>https://www.nasa.gov/feature/jpl/sea-level-to-rise-up-to-a-foot-by-2050-interagency-report-finds</a:t>
            </a:r>
            <a:endParaRPr sz="1200">
              <a:latin typeface="Crimson Text SemiBold"/>
              <a:ea typeface="Crimson Text SemiBold"/>
              <a:cs typeface="Crimson Text SemiBold"/>
              <a:sym typeface="Crimson Text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latin typeface="Crimson Text SemiBold"/>
              <a:ea typeface="Crimson Text SemiBold"/>
              <a:cs typeface="Crimson Text SemiBold"/>
              <a:sym typeface="Crimson Text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200">
                <a:latin typeface="Crimson Text SemiBold"/>
                <a:ea typeface="Crimson Text SemiBold"/>
                <a:cs typeface="Crimson Text SemiBold"/>
                <a:sym typeface="Crimson Text SemiBold"/>
              </a:rPr>
              <a:t>Maps from https://coastal.climatecentral.org/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latin typeface="Crimson Text SemiBold"/>
              <a:ea typeface="Crimson Text SemiBold"/>
              <a:cs typeface="Crimson Text SemiBold"/>
              <a:sym typeface="Crimson Text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200">
                <a:latin typeface="Crimson Text SemiBold"/>
                <a:ea typeface="Crimson Text SemiBold"/>
                <a:cs typeface="Crimson Text SemiBold"/>
                <a:sym typeface="Crimson Text SemiBold"/>
              </a:rPr>
              <a:t>Feb 2022 - University of Cambridge research -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200">
                <a:latin typeface="Crimson Text SemiBold"/>
                <a:ea typeface="Crimson Text SemiBold"/>
                <a:cs typeface="Crimson Text SemiBold"/>
                <a:sym typeface="Crimson Text SemiBold"/>
              </a:rPr>
              <a:t>First concrete evidence of an ice-sheet mass-loss mechanism, which is </a:t>
            </a:r>
            <a:r>
              <a:rPr lang="en-GB" sz="1200">
                <a:solidFill>
                  <a:schemeClr val="accent6"/>
                </a:solidFill>
                <a:latin typeface="Crimson Text SemiBold"/>
                <a:ea typeface="Crimson Text SemiBold"/>
                <a:cs typeface="Crimson Text SemiBold"/>
                <a:sym typeface="Crimson Text SemiBold"/>
              </a:rPr>
              <a:t>not yet included </a:t>
            </a:r>
            <a:r>
              <a:rPr lang="en-GB" sz="1200">
                <a:latin typeface="Crimson Text SemiBold"/>
                <a:ea typeface="Crimson Text SemiBold"/>
                <a:cs typeface="Crimson Text SemiBold"/>
                <a:sym typeface="Crimson Text SemiBold"/>
              </a:rPr>
              <a:t>in projections of global sea level rise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rimson Text SemiBold"/>
              <a:buNone/>
            </a:pPr>
            <a:r>
              <a:rPr lang="en-GB" sz="1200" u="sng">
                <a:solidFill>
                  <a:schemeClr val="hlink"/>
                </a:solidFill>
                <a:latin typeface="Crimson Text SemiBold"/>
                <a:ea typeface="Crimson Text SemiBold"/>
                <a:cs typeface="Crimson Text SemiBold"/>
                <a:sym typeface="Crimson Text SemiBold"/>
                <a:hlinkClick r:id="rId4"/>
              </a:rPr>
              <a:t>https://phys.org/news/2022-02-greenland-ice-sheet-world-largest.html</a:t>
            </a:r>
            <a:endParaRPr sz="1200">
              <a:latin typeface="Crimson Text SemiBold"/>
              <a:ea typeface="Crimson Text SemiBold"/>
              <a:cs typeface="Crimson Text SemiBold"/>
              <a:sym typeface="Crimson Text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>
              <a:latin typeface="Crimson Text SemiBold"/>
              <a:ea typeface="Crimson Text SemiBold"/>
              <a:cs typeface="Crimson Text SemiBold"/>
              <a:sym typeface="Crimson Text Semi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https://www.edie.net/news/9/Almost-half-of-London-s-commercial-properties-exposed-to-higher-flood-risks/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9" name="Google Shape;309;g22d316f6b3e_9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>
            <a:spLocks noGrp="1"/>
          </p:cNvSpPr>
          <p:nvPr>
            <p:ph type="title"/>
          </p:nvPr>
        </p:nvSpPr>
        <p:spPr>
          <a:xfrm>
            <a:off x="1470150" y="805000"/>
            <a:ext cx="18443700" cy="29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"/>
          <p:cNvSpPr txBox="1">
            <a:spLocks noGrp="1"/>
          </p:cNvSpPr>
          <p:nvPr>
            <p:ph type="body" idx="1"/>
          </p:nvPr>
        </p:nvSpPr>
        <p:spPr>
          <a:xfrm>
            <a:off x="1470150" y="4025000"/>
            <a:ext cx="18443700" cy="9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7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11201550" y="4906300"/>
            <a:ext cx="12813600" cy="46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1846125" y="429100"/>
            <a:ext cx="12813600" cy="13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ctrTitle"/>
          </p:nvPr>
        </p:nvSpPr>
        <p:spPr>
          <a:xfrm>
            <a:off x="2673000" y="2474501"/>
            <a:ext cx="160380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Calibri"/>
              <a:buNone/>
              <a:defRPr sz="1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2673000" y="7941501"/>
            <a:ext cx="16038000" cy="3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1459013" y="3769501"/>
            <a:ext cx="18443700" cy="62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400"/>
              <a:buFont typeface="Calibri"/>
              <a:buNone/>
              <a:defRPr sz="1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1"/>
          </p:nvPr>
        </p:nvSpPr>
        <p:spPr>
          <a:xfrm>
            <a:off x="1459013" y="10118501"/>
            <a:ext cx="18443700" cy="33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rgbClr val="888888"/>
              </a:buClr>
              <a:buSzPts val="4600"/>
              <a:buNone/>
              <a:defRPr sz="46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3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400"/>
              <a:buNone/>
              <a:defRPr sz="3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1470150" y="805000"/>
            <a:ext cx="18443700" cy="29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1470150" y="4025000"/>
            <a:ext cx="9088200" cy="9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10825650" y="4025000"/>
            <a:ext cx="9088200" cy="9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1472935" y="805000"/>
            <a:ext cx="18443700" cy="29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1472935" y="3706501"/>
            <a:ext cx="9046500" cy="1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2"/>
          </p:nvPr>
        </p:nvSpPr>
        <p:spPr>
          <a:xfrm>
            <a:off x="1472935" y="5523000"/>
            <a:ext cx="9046500" cy="81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3"/>
          </p:nvPr>
        </p:nvSpPr>
        <p:spPr>
          <a:xfrm>
            <a:off x="10825650" y="3706501"/>
            <a:ext cx="9090900" cy="18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4"/>
          </p:nvPr>
        </p:nvSpPr>
        <p:spPr>
          <a:xfrm>
            <a:off x="10825650" y="5523000"/>
            <a:ext cx="9090900" cy="81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1472935" y="1008000"/>
            <a:ext cx="6897000" cy="3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6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9090985" y="2177000"/>
            <a:ext cx="10825800" cy="107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61595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1pPr>
            <a:lvl2pPr marL="914400" lvl="1" indent="-5651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300"/>
              <a:buChar char="•"/>
              <a:defRPr sz="5300"/>
            </a:lvl2pPr>
            <a:lvl3pPr marL="1371600" lvl="2" indent="-520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600"/>
              <a:buChar char="•"/>
              <a:defRPr sz="4600"/>
            </a:lvl3pPr>
            <a:lvl4pPr marL="1828800" lvl="3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4pPr>
            <a:lvl5pPr marL="2286000" lvl="4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5pPr>
            <a:lvl6pPr marL="2743200" lvl="5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6pPr>
            <a:lvl7pPr marL="3200400" lvl="6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7pPr>
            <a:lvl8pPr marL="3657600" lvl="7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8pPr>
            <a:lvl9pPr marL="4114800" lvl="8" indent="-469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1472935" y="4536000"/>
            <a:ext cx="6897000" cy="8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1472935" y="1008000"/>
            <a:ext cx="6897000" cy="3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6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9090985" y="2177000"/>
            <a:ext cx="10825800" cy="10745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1472935" y="4536000"/>
            <a:ext cx="6897000" cy="8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5pPr>
            <a:lvl6pPr marL="2743200" lvl="5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6pPr>
            <a:lvl7pPr marL="3200400" lvl="6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7pPr>
            <a:lvl8pPr marL="3657600" lvl="7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8pPr>
            <a:lvl9pPr marL="4114800" lvl="8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1470150" y="805000"/>
            <a:ext cx="18443700" cy="29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5895300" y="-400150"/>
            <a:ext cx="9593400" cy="18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lvl="0" indent="-444500" algn="l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1pPr>
            <a:lvl2pPr marL="914400" lvl="1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2pPr>
            <a:lvl3pPr marL="1371600" lvl="2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3pPr>
            <a:lvl4pPr marL="1828800" lvl="3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4pPr>
            <a:lvl5pPr marL="2286000" lvl="4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5pPr>
            <a:lvl6pPr marL="2743200" lvl="5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6pPr>
            <a:lvl7pPr marL="3200400" lvl="6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7pPr>
            <a:lvl8pPr marL="3657600" lvl="7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8pPr>
            <a:lvl9pPr marL="4114800" lvl="8" indent="-444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1470150" y="805000"/>
            <a:ext cx="18443700" cy="29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400"/>
              <a:buFont typeface="Calibri"/>
              <a:buNone/>
              <a:defRPr sz="8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1470150" y="4025000"/>
            <a:ext cx="18443700" cy="9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normAutofit/>
          </a:bodyPr>
          <a:lstStyle>
            <a:lvl1pPr marL="457200" marR="0" lvl="0" indent="-565150" algn="l" rtl="0">
              <a:lnSpc>
                <a:spcPct val="90000"/>
              </a:lnSpc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20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69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44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14701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7083450" y="14014000"/>
            <a:ext cx="72171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3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15102450" y="14014000"/>
            <a:ext cx="4811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2d316f6b3e_9_0"/>
          <p:cNvSpPr txBox="1"/>
          <p:nvPr/>
        </p:nvSpPr>
        <p:spPr>
          <a:xfrm>
            <a:off x="5091412" y="1882559"/>
            <a:ext cx="11064148" cy="72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NASA predicts sea level to rise up to a foot by 2050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g22d316f6b3e_9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3878" y="10298686"/>
            <a:ext cx="13097273" cy="2700956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g22d316f6b3e_9_0"/>
          <p:cNvSpPr txBox="1"/>
          <p:nvPr/>
        </p:nvSpPr>
        <p:spPr>
          <a:xfrm>
            <a:off x="1468313" y="82550"/>
            <a:ext cx="18443700" cy="208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4100" tIns="87025" rIns="174100" bIns="8702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</a:pPr>
            <a:r>
              <a:rPr lang="en-GB" sz="8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Parts of the UK under water by 2050</a:t>
            </a:r>
            <a:endParaRPr/>
          </a:p>
        </p:txBody>
      </p:sp>
      <p:sp>
        <p:nvSpPr>
          <p:cNvPr id="314" name="Google Shape;314;g22d316f6b3e_9_0"/>
          <p:cNvSpPr txBox="1"/>
          <p:nvPr/>
        </p:nvSpPr>
        <p:spPr>
          <a:xfrm>
            <a:off x="1043863" y="13260340"/>
            <a:ext cx="17334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Almost half of London’s commercial buildings are at risk from floods fueled by the climate crisis </a:t>
            </a:r>
            <a:endParaRPr/>
          </a:p>
        </p:txBody>
      </p:sp>
      <p:sp>
        <p:nvSpPr>
          <p:cNvPr id="315" name="Google Shape;315;g22d316f6b3e_9_0"/>
          <p:cNvSpPr txBox="1"/>
          <p:nvPr/>
        </p:nvSpPr>
        <p:spPr>
          <a:xfrm>
            <a:off x="1043863" y="13968041"/>
            <a:ext cx="61623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Maps from coastal.climatecentral.org</a:t>
            </a:r>
            <a:endParaRPr sz="2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g22d316f6b3e_9_0" descr="Scatter chart, qr cod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41619" y="10193535"/>
            <a:ext cx="2996591" cy="2996591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22d316f6b3e_9_0"/>
          <p:cNvSpPr/>
          <p:nvPr/>
        </p:nvSpPr>
        <p:spPr>
          <a:xfrm>
            <a:off x="1043863" y="9156236"/>
            <a:ext cx="436800" cy="551400"/>
          </a:xfrm>
          <a:prstGeom prst="rect">
            <a:avLst/>
          </a:prstGeom>
          <a:solidFill>
            <a:srgbClr val="F67572"/>
          </a:solidFill>
          <a:ln>
            <a:noFill/>
          </a:ln>
        </p:spPr>
        <p:txBody>
          <a:bodyPr spcFirstLastPara="1" wrap="square" lIns="174100" tIns="87025" rIns="174100" bIns="870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22d316f6b3e_9_0"/>
          <p:cNvSpPr txBox="1"/>
          <p:nvPr/>
        </p:nvSpPr>
        <p:spPr>
          <a:xfrm>
            <a:off x="1512280" y="9174976"/>
            <a:ext cx="8184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Below water level with just 30 cm (1 foot) sea rise</a:t>
            </a:r>
            <a:endParaRPr/>
          </a:p>
        </p:txBody>
      </p:sp>
      <p:pic>
        <p:nvPicPr>
          <p:cNvPr id="319" name="Google Shape;319;g22d316f6b3e_9_0" descr="Hull from above after the 2007 floods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537099" y="2907723"/>
            <a:ext cx="8001767" cy="4500351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g22d316f6b3e_9_0"/>
          <p:cNvSpPr txBox="1"/>
          <p:nvPr/>
        </p:nvSpPr>
        <p:spPr>
          <a:xfrm>
            <a:off x="17235270" y="7298871"/>
            <a:ext cx="3303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©Hull City Council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g22d316f6b3e_9_0"/>
          <p:cNvSpPr txBox="1"/>
          <p:nvPr/>
        </p:nvSpPr>
        <p:spPr>
          <a:xfrm>
            <a:off x="17762841" y="13245890"/>
            <a:ext cx="3123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Scan for more info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g22d316f6b3e_9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3863" y="2907732"/>
            <a:ext cx="5188928" cy="610547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22d316f6b3e_9_0"/>
          <p:cNvSpPr txBox="1"/>
          <p:nvPr/>
        </p:nvSpPr>
        <p:spPr>
          <a:xfrm>
            <a:off x="6709839" y="2907725"/>
            <a:ext cx="53502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Water level of 1.0 feet above the high tide line could be reached through combinations of sea level rise, tides, and storm surge.</a:t>
            </a:r>
            <a:br>
              <a:rPr lang="en-GB" sz="2800"/>
            </a:br>
            <a:br>
              <a:rPr lang="en-GB" sz="2800"/>
            </a:br>
            <a:r>
              <a:rPr lang="en-GB" sz="2800"/>
              <a:t>Areas will face a choice either will need to be abandoned or upgrade their defences.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Office PowerPoint</Application>
  <PresentationFormat>Custom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Crimson Text SemiBold</vt:lpstr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Wikimedia Commons Attribution/reference: @MuellerTadzio, @wiebkemarie, @MariusHasenheit, @sustentioEU</dc:title>
  <dc:creator>caroline vincent</dc:creator>
  <cp:lastModifiedBy>Neil</cp:lastModifiedBy>
  <cp:revision>1</cp:revision>
  <dcterms:created xsi:type="dcterms:W3CDTF">2023-04-12T09:57:54Z</dcterms:created>
  <dcterms:modified xsi:type="dcterms:W3CDTF">2023-04-23T10:46:16Z</dcterms:modified>
</cp:coreProperties>
</file>