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3"/>
  </p:notesMasterIdLst>
  <p:sldIdLst>
    <p:sldId id="261" r:id="rId2"/>
  </p:sldIdLst>
  <p:sldSz cx="21383625" cy="1511935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rimson Text SemiBold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762">
          <p15:clr>
            <a:srgbClr val="747775"/>
          </p15:clr>
        </p15:guide>
        <p15:guide id="2" pos="6735">
          <p15:clr>
            <a:srgbClr val="747775"/>
          </p15:clr>
        </p15:guide>
        <p15:guide id="3" orient="horz" pos="4858">
          <p15:clr>
            <a:srgbClr val="747775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N4n9ttuRpAR2W6u8uE+NlM0ZS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2C68F3-3F65-4CB5-8338-0507E18F30C0}">
  <a:tblStyle styleId="{E72C68F3-3F65-4CB5-8338-0507E18F30C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566" y="66"/>
      </p:cViewPr>
      <p:guideLst>
        <p:guide orient="horz" pos="4762"/>
        <p:guide pos="6735"/>
        <p:guide orient="horz" pos="4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customschemas.google.com/relationships/presentationmetadata" Target="metadata"/><Relationship Id="rId5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" userId="cbfb50ce42539ba2" providerId="LiveId" clId="{420A554A-9DB3-4C0F-B969-293F91CC88EF}"/>
    <pc:docChg chg="delSld delMainMaster">
      <pc:chgData name="Neil" userId="cbfb50ce42539ba2" providerId="LiveId" clId="{420A554A-9DB3-4C0F-B969-293F91CC88EF}" dt="2023-04-23T10:45:22.550" v="9" actId="47"/>
      <pc:docMkLst>
        <pc:docMk/>
      </pc:docMkLst>
      <pc:sldChg chg="del">
        <pc:chgData name="Neil" userId="cbfb50ce42539ba2" providerId="LiveId" clId="{420A554A-9DB3-4C0F-B969-293F91CC88EF}" dt="2023-04-23T10:45:13.664" v="0" actId="47"/>
        <pc:sldMkLst>
          <pc:docMk/>
          <pc:sldMk cId="0" sldId="256"/>
        </pc:sldMkLst>
      </pc:sldChg>
      <pc:sldChg chg="del">
        <pc:chgData name="Neil" userId="cbfb50ce42539ba2" providerId="LiveId" clId="{420A554A-9DB3-4C0F-B969-293F91CC88EF}" dt="2023-04-23T10:45:14.951" v="1" actId="47"/>
        <pc:sldMkLst>
          <pc:docMk/>
          <pc:sldMk cId="0" sldId="257"/>
        </pc:sldMkLst>
      </pc:sldChg>
      <pc:sldChg chg="del">
        <pc:chgData name="Neil" userId="cbfb50ce42539ba2" providerId="LiveId" clId="{420A554A-9DB3-4C0F-B969-293F91CC88EF}" dt="2023-04-23T10:45:15.488" v="2" actId="47"/>
        <pc:sldMkLst>
          <pc:docMk/>
          <pc:sldMk cId="0" sldId="258"/>
        </pc:sldMkLst>
      </pc:sldChg>
      <pc:sldChg chg="del">
        <pc:chgData name="Neil" userId="cbfb50ce42539ba2" providerId="LiveId" clId="{420A554A-9DB3-4C0F-B969-293F91CC88EF}" dt="2023-04-23T10:45:16.039" v="3" actId="47"/>
        <pc:sldMkLst>
          <pc:docMk/>
          <pc:sldMk cId="0" sldId="259"/>
        </pc:sldMkLst>
      </pc:sldChg>
      <pc:sldChg chg="del">
        <pc:chgData name="Neil" userId="cbfb50ce42539ba2" providerId="LiveId" clId="{420A554A-9DB3-4C0F-B969-293F91CC88EF}" dt="2023-04-23T10:45:16.659" v="4" actId="47"/>
        <pc:sldMkLst>
          <pc:docMk/>
          <pc:sldMk cId="0" sldId="260"/>
        </pc:sldMkLst>
      </pc:sldChg>
      <pc:sldChg chg="del">
        <pc:chgData name="Neil" userId="cbfb50ce42539ba2" providerId="LiveId" clId="{420A554A-9DB3-4C0F-B969-293F91CC88EF}" dt="2023-04-23T10:45:20.459" v="5" actId="47"/>
        <pc:sldMkLst>
          <pc:docMk/>
          <pc:sldMk cId="0" sldId="262"/>
        </pc:sldMkLst>
      </pc:sldChg>
      <pc:sldChg chg="del">
        <pc:chgData name="Neil" userId="cbfb50ce42539ba2" providerId="LiveId" clId="{420A554A-9DB3-4C0F-B969-293F91CC88EF}" dt="2023-04-23T10:45:20.902" v="6" actId="47"/>
        <pc:sldMkLst>
          <pc:docMk/>
          <pc:sldMk cId="0" sldId="263"/>
        </pc:sldMkLst>
      </pc:sldChg>
      <pc:sldChg chg="del">
        <pc:chgData name="Neil" userId="cbfb50ce42539ba2" providerId="LiveId" clId="{420A554A-9DB3-4C0F-B969-293F91CC88EF}" dt="2023-04-23T10:45:21.481" v="7" actId="47"/>
        <pc:sldMkLst>
          <pc:docMk/>
          <pc:sldMk cId="0" sldId="264"/>
        </pc:sldMkLst>
      </pc:sldChg>
      <pc:sldChg chg="del">
        <pc:chgData name="Neil" userId="cbfb50ce42539ba2" providerId="LiveId" clId="{420A554A-9DB3-4C0F-B969-293F91CC88EF}" dt="2023-04-23T10:45:21.966" v="8" actId="47"/>
        <pc:sldMkLst>
          <pc:docMk/>
          <pc:sldMk cId="0" sldId="265"/>
        </pc:sldMkLst>
      </pc:sldChg>
      <pc:sldChg chg="del">
        <pc:chgData name="Neil" userId="cbfb50ce42539ba2" providerId="LiveId" clId="{420A554A-9DB3-4C0F-B969-293F91CC88EF}" dt="2023-04-23T10:45:22.550" v="9" actId="47"/>
        <pc:sldMkLst>
          <pc:docMk/>
          <pc:sldMk cId="0" sldId="266"/>
        </pc:sldMkLst>
      </pc:sldChg>
      <pc:sldMasterChg chg="del delSldLayout">
        <pc:chgData name="Neil" userId="cbfb50ce42539ba2" providerId="LiveId" clId="{420A554A-9DB3-4C0F-B969-293F91CC88EF}" dt="2023-04-23T10:45:20.459" v="5" actId="47"/>
        <pc:sldMasterMkLst>
          <pc:docMk/>
          <pc:sldMasterMk cId="0" sldId="2147483648"/>
        </pc:sldMasterMkLst>
        <pc:sldLayoutChg chg="del">
          <pc:chgData name="Neil" userId="cbfb50ce42539ba2" providerId="LiveId" clId="{420A554A-9DB3-4C0F-B969-293F91CC88EF}" dt="2023-04-23T10:45:15.488" v="2" actId="4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Neil" userId="cbfb50ce42539ba2" providerId="LiveId" clId="{420A554A-9DB3-4C0F-B969-293F91CC88EF}" dt="2023-04-23T10:45:20.459" v="5" actId="4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Neil" userId="cbfb50ce42539ba2" providerId="LiveId" clId="{420A554A-9DB3-4C0F-B969-293F91CC88EF}" dt="2023-04-23T10:45:20.459" v="5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Neil" userId="cbfb50ce42539ba2" providerId="LiveId" clId="{420A554A-9DB3-4C0F-B969-293F91CC88EF}" dt="2023-04-23T10:45:20.459" v="5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Neil" userId="cbfb50ce42539ba2" providerId="LiveId" clId="{420A554A-9DB3-4C0F-B969-293F91CC88EF}" dt="2023-04-23T10:45:20.459" v="5" actId="4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Neil" userId="cbfb50ce42539ba2" providerId="LiveId" clId="{420A554A-9DB3-4C0F-B969-293F91CC88EF}" dt="2023-04-23T10:45:20.459" v="5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Neil" userId="cbfb50ce42539ba2" providerId="LiveId" clId="{420A554A-9DB3-4C0F-B969-293F91CC88EF}" dt="2023-04-23T10:45:20.459" v="5" actId="47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Neil" userId="cbfb50ce42539ba2" providerId="LiveId" clId="{420A554A-9DB3-4C0F-B969-293F91CC88EF}" dt="2023-04-23T10:45:20.459" v="5" actId="47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Neil" userId="cbfb50ce42539ba2" providerId="LiveId" clId="{420A554A-9DB3-4C0F-B969-293F91CC88EF}" dt="2023-04-23T10:45:20.459" v="5" actId="47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Neil" userId="cbfb50ce42539ba2" providerId="LiveId" clId="{420A554A-9DB3-4C0F-B969-293F91CC88EF}" dt="2023-04-23T10:45:20.459" v="5" actId="47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Neil" userId="cbfb50ce42539ba2" providerId="LiveId" clId="{420A554A-9DB3-4C0F-B969-293F91CC88EF}" dt="2023-04-23T10:45:20.459" v="5" actId="47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del delSldLayout">
        <pc:chgData name="Neil" userId="cbfb50ce42539ba2" providerId="LiveId" clId="{420A554A-9DB3-4C0F-B969-293F91CC88EF}" dt="2023-04-23T10:45:22.550" v="9" actId="47"/>
        <pc:sldMasterMkLst>
          <pc:docMk/>
          <pc:sldMasterMk cId="0" sldId="2147483660"/>
        </pc:sldMasterMkLst>
        <pc:sldLayoutChg chg="del">
          <pc:chgData name="Neil" userId="cbfb50ce42539ba2" providerId="LiveId" clId="{420A554A-9DB3-4C0F-B969-293F91CC88EF}" dt="2023-04-23T10:45:22.550" v="9" actId="47"/>
          <pc:sldLayoutMkLst>
            <pc:docMk/>
            <pc:sldMasterMk cId="0" sldId="2147483660"/>
            <pc:sldLayoutMk cId="0" sldId="2147483661"/>
          </pc:sldLayoutMkLst>
        </pc:sldLayoutChg>
        <pc:sldLayoutChg chg="del">
          <pc:chgData name="Neil" userId="cbfb50ce42539ba2" providerId="LiveId" clId="{420A554A-9DB3-4C0F-B969-293F91CC88EF}" dt="2023-04-23T10:45:20.902" v="6" actId="47"/>
          <pc:sldLayoutMkLst>
            <pc:docMk/>
            <pc:sldMasterMk cId="0" sldId="2147483660"/>
            <pc:sldLayoutMk cId="0" sldId="2147483662"/>
          </pc:sldLayoutMkLst>
        </pc:sldLayoutChg>
        <pc:sldLayoutChg chg="del">
          <pc:chgData name="Neil" userId="cbfb50ce42539ba2" providerId="LiveId" clId="{420A554A-9DB3-4C0F-B969-293F91CC88EF}" dt="2023-04-23T10:45:22.550" v="9" actId="47"/>
          <pc:sldLayoutMkLst>
            <pc:docMk/>
            <pc:sldMasterMk cId="0" sldId="2147483660"/>
            <pc:sldLayoutMk cId="0" sldId="2147483663"/>
          </pc:sldLayoutMkLst>
        </pc:sldLayoutChg>
        <pc:sldLayoutChg chg="del">
          <pc:chgData name="Neil" userId="cbfb50ce42539ba2" providerId="LiveId" clId="{420A554A-9DB3-4C0F-B969-293F91CC88EF}" dt="2023-04-23T10:45:22.550" v="9" actId="47"/>
          <pc:sldLayoutMkLst>
            <pc:docMk/>
            <pc:sldMasterMk cId="0" sldId="2147483660"/>
            <pc:sldLayoutMk cId="0" sldId="2147483664"/>
          </pc:sldLayoutMkLst>
        </pc:sldLayoutChg>
        <pc:sldLayoutChg chg="del">
          <pc:chgData name="Neil" userId="cbfb50ce42539ba2" providerId="LiveId" clId="{420A554A-9DB3-4C0F-B969-293F91CC88EF}" dt="2023-04-23T10:45:22.550" v="9" actId="47"/>
          <pc:sldLayoutMkLst>
            <pc:docMk/>
            <pc:sldMasterMk cId="0" sldId="2147483660"/>
            <pc:sldLayoutMk cId="0" sldId="2147483665"/>
          </pc:sldLayoutMkLst>
        </pc:sldLayoutChg>
        <pc:sldLayoutChg chg="del">
          <pc:chgData name="Neil" userId="cbfb50ce42539ba2" providerId="LiveId" clId="{420A554A-9DB3-4C0F-B969-293F91CC88EF}" dt="2023-04-23T10:45:22.550" v="9" actId="47"/>
          <pc:sldLayoutMkLst>
            <pc:docMk/>
            <pc:sldMasterMk cId="0" sldId="2147483660"/>
            <pc:sldLayoutMk cId="0" sldId="2147483666"/>
          </pc:sldLayoutMkLst>
        </pc:sldLayoutChg>
        <pc:sldLayoutChg chg="del">
          <pc:chgData name="Neil" userId="cbfb50ce42539ba2" providerId="LiveId" clId="{420A554A-9DB3-4C0F-B969-293F91CC88EF}" dt="2023-04-23T10:45:22.550" v="9" actId="47"/>
          <pc:sldLayoutMkLst>
            <pc:docMk/>
            <pc:sldMasterMk cId="0" sldId="2147483660"/>
            <pc:sldLayoutMk cId="0" sldId="2147483667"/>
          </pc:sldLayoutMkLst>
        </pc:sldLayoutChg>
        <pc:sldLayoutChg chg="del">
          <pc:chgData name="Neil" userId="cbfb50ce42539ba2" providerId="LiveId" clId="{420A554A-9DB3-4C0F-B969-293F91CC88EF}" dt="2023-04-23T10:45:22.550" v="9" actId="47"/>
          <pc:sldLayoutMkLst>
            <pc:docMk/>
            <pc:sldMasterMk cId="0" sldId="2147483660"/>
            <pc:sldLayoutMk cId="0" sldId="2147483668"/>
          </pc:sldLayoutMkLst>
        </pc:sldLayoutChg>
        <pc:sldLayoutChg chg="del">
          <pc:chgData name="Neil" userId="cbfb50ce42539ba2" providerId="LiveId" clId="{420A554A-9DB3-4C0F-B969-293F91CC88EF}" dt="2023-04-23T10:45:22.550" v="9" actId="47"/>
          <pc:sldLayoutMkLst>
            <pc:docMk/>
            <pc:sldMasterMk cId="0" sldId="2147483660"/>
            <pc:sldLayoutMk cId="0" sldId="2147483669"/>
          </pc:sldLayoutMkLst>
        </pc:sldLayoutChg>
        <pc:sldLayoutChg chg="del">
          <pc:chgData name="Neil" userId="cbfb50ce42539ba2" providerId="LiveId" clId="{420A554A-9DB3-4C0F-B969-293F91CC88EF}" dt="2023-04-23T10:45:22.550" v="9" actId="47"/>
          <pc:sldLayoutMkLst>
            <pc:docMk/>
            <pc:sldMasterMk cId="0" sldId="2147483660"/>
            <pc:sldLayoutMk cId="0" sldId="2147483670"/>
          </pc:sldLayoutMkLst>
        </pc:sldLayoutChg>
        <pc:sldLayoutChg chg="del">
          <pc:chgData name="Neil" userId="cbfb50ce42539ba2" providerId="LiveId" clId="{420A554A-9DB3-4C0F-B969-293F91CC88EF}" dt="2023-04-23T10:45:22.550" v="9" actId="47"/>
          <pc:sldLayoutMkLst>
            <pc:docMk/>
            <pc:sldMasterMk cId="0" sldId="2147483660"/>
            <pc:sldLayoutMk cId="0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10653" y="685800"/>
            <a:ext cx="363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2d81f3b75f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g22d81f3b75f_2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0" name="Google Shape;290;g22d81f3b75f_2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d81f3b75f_2_7"/>
          <p:cNvSpPr txBox="1">
            <a:spLocks noGrp="1"/>
          </p:cNvSpPr>
          <p:nvPr>
            <p:ph type="title"/>
          </p:nvPr>
        </p:nvSpPr>
        <p:spPr>
          <a:xfrm>
            <a:off x="1470151" y="805004"/>
            <a:ext cx="18443700" cy="292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22d81f3b75f_2_7"/>
          <p:cNvSpPr txBox="1">
            <a:spLocks noGrp="1"/>
          </p:cNvSpPr>
          <p:nvPr>
            <p:ph type="body" idx="1"/>
          </p:nvPr>
        </p:nvSpPr>
        <p:spPr>
          <a:xfrm>
            <a:off x="1470151" y="4025000"/>
            <a:ext cx="18443700" cy="959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t" anchorCtr="0">
            <a:normAutofit/>
          </a:bodyPr>
          <a:lstStyle>
            <a:lvl1pPr marL="457200" lvl="0" indent="-47625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1pPr>
            <a:lvl2pPr marL="914400" lvl="1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2pPr>
            <a:lvl3pPr marL="1371600" lvl="2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3pPr>
            <a:lvl4pPr marL="1828800" lvl="3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4pPr>
            <a:lvl5pPr marL="2286000" lvl="4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5pPr>
            <a:lvl6pPr marL="2743200" lvl="5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6pPr>
            <a:lvl7pPr marL="3200400" lvl="6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7pPr>
            <a:lvl8pPr marL="3657600" lvl="7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8pPr>
            <a:lvl9pPr marL="4114800" lvl="8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g22d81f3b75f_2_7"/>
          <p:cNvSpPr txBox="1">
            <a:spLocks noGrp="1"/>
          </p:cNvSpPr>
          <p:nvPr>
            <p:ph type="dt" idx="10"/>
          </p:nvPr>
        </p:nvSpPr>
        <p:spPr>
          <a:xfrm>
            <a:off x="1470151" y="14014004"/>
            <a:ext cx="48114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22d81f3b75f_2_7"/>
          <p:cNvSpPr txBox="1">
            <a:spLocks noGrp="1"/>
          </p:cNvSpPr>
          <p:nvPr>
            <p:ph type="ftr" idx="11"/>
          </p:nvPr>
        </p:nvSpPr>
        <p:spPr>
          <a:xfrm>
            <a:off x="7083451" y="14014004"/>
            <a:ext cx="72171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22d81f3b75f_2_7"/>
          <p:cNvSpPr txBox="1">
            <a:spLocks noGrp="1"/>
          </p:cNvSpPr>
          <p:nvPr>
            <p:ph type="sldNum" idx="12"/>
          </p:nvPr>
        </p:nvSpPr>
        <p:spPr>
          <a:xfrm>
            <a:off x="15102451" y="14014004"/>
            <a:ext cx="48114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2d81f3b75f_2_64"/>
          <p:cNvSpPr txBox="1">
            <a:spLocks noGrp="1"/>
          </p:cNvSpPr>
          <p:nvPr>
            <p:ph type="title"/>
          </p:nvPr>
        </p:nvSpPr>
        <p:spPr>
          <a:xfrm>
            <a:off x="1470151" y="805004"/>
            <a:ext cx="18443700" cy="292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g22d81f3b75f_2_64"/>
          <p:cNvSpPr txBox="1">
            <a:spLocks noGrp="1"/>
          </p:cNvSpPr>
          <p:nvPr>
            <p:ph type="body" idx="1"/>
          </p:nvPr>
        </p:nvSpPr>
        <p:spPr>
          <a:xfrm rot="5400000">
            <a:off x="5895251" y="-400099"/>
            <a:ext cx="9593501" cy="18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t" anchorCtr="0">
            <a:normAutofit/>
          </a:bodyPr>
          <a:lstStyle>
            <a:lvl1pPr marL="457200" lvl="0" indent="-47625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1pPr>
            <a:lvl2pPr marL="914400" lvl="1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2pPr>
            <a:lvl3pPr marL="1371600" lvl="2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3pPr>
            <a:lvl4pPr marL="1828800" lvl="3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4pPr>
            <a:lvl5pPr marL="2286000" lvl="4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5pPr>
            <a:lvl6pPr marL="2743200" lvl="5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6pPr>
            <a:lvl7pPr marL="3200400" lvl="6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7pPr>
            <a:lvl8pPr marL="3657600" lvl="7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8pPr>
            <a:lvl9pPr marL="4114800" lvl="8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g22d81f3b75f_2_64"/>
          <p:cNvSpPr txBox="1">
            <a:spLocks noGrp="1"/>
          </p:cNvSpPr>
          <p:nvPr>
            <p:ph type="dt" idx="10"/>
          </p:nvPr>
        </p:nvSpPr>
        <p:spPr>
          <a:xfrm>
            <a:off x="1470151" y="14014004"/>
            <a:ext cx="48114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g22d81f3b75f_2_64"/>
          <p:cNvSpPr txBox="1">
            <a:spLocks noGrp="1"/>
          </p:cNvSpPr>
          <p:nvPr>
            <p:ph type="ftr" idx="11"/>
          </p:nvPr>
        </p:nvSpPr>
        <p:spPr>
          <a:xfrm>
            <a:off x="7083451" y="14014004"/>
            <a:ext cx="72171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g22d81f3b75f_2_64"/>
          <p:cNvSpPr txBox="1">
            <a:spLocks noGrp="1"/>
          </p:cNvSpPr>
          <p:nvPr>
            <p:ph type="sldNum" idx="12"/>
          </p:nvPr>
        </p:nvSpPr>
        <p:spPr>
          <a:xfrm>
            <a:off x="15102451" y="14014004"/>
            <a:ext cx="48114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2d81f3b75f_2_70"/>
          <p:cNvSpPr txBox="1">
            <a:spLocks noGrp="1"/>
          </p:cNvSpPr>
          <p:nvPr>
            <p:ph type="title"/>
          </p:nvPr>
        </p:nvSpPr>
        <p:spPr>
          <a:xfrm rot="5400000">
            <a:off x="11201638" y="4906288"/>
            <a:ext cx="12813501" cy="461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g22d81f3b75f_2_70"/>
          <p:cNvSpPr txBox="1">
            <a:spLocks noGrp="1"/>
          </p:cNvSpPr>
          <p:nvPr>
            <p:ph type="body" idx="1"/>
          </p:nvPr>
        </p:nvSpPr>
        <p:spPr>
          <a:xfrm rot="5400000">
            <a:off x="1846138" y="429013"/>
            <a:ext cx="12813501" cy="1356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t" anchorCtr="0">
            <a:normAutofit/>
          </a:bodyPr>
          <a:lstStyle>
            <a:lvl1pPr marL="457200" lvl="0" indent="-47625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1pPr>
            <a:lvl2pPr marL="914400" lvl="1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2pPr>
            <a:lvl3pPr marL="1371600" lvl="2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3pPr>
            <a:lvl4pPr marL="1828800" lvl="3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4pPr>
            <a:lvl5pPr marL="2286000" lvl="4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5pPr>
            <a:lvl6pPr marL="2743200" lvl="5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6pPr>
            <a:lvl7pPr marL="3200400" lvl="6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7pPr>
            <a:lvl8pPr marL="3657600" lvl="7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8pPr>
            <a:lvl9pPr marL="4114800" lvl="8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g22d81f3b75f_2_70"/>
          <p:cNvSpPr txBox="1">
            <a:spLocks noGrp="1"/>
          </p:cNvSpPr>
          <p:nvPr>
            <p:ph type="dt" idx="10"/>
          </p:nvPr>
        </p:nvSpPr>
        <p:spPr>
          <a:xfrm>
            <a:off x="1470151" y="14014004"/>
            <a:ext cx="48114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g22d81f3b75f_2_70"/>
          <p:cNvSpPr txBox="1">
            <a:spLocks noGrp="1"/>
          </p:cNvSpPr>
          <p:nvPr>
            <p:ph type="ftr" idx="11"/>
          </p:nvPr>
        </p:nvSpPr>
        <p:spPr>
          <a:xfrm>
            <a:off x="7083451" y="14014004"/>
            <a:ext cx="72171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g22d81f3b75f_2_70"/>
          <p:cNvSpPr txBox="1">
            <a:spLocks noGrp="1"/>
          </p:cNvSpPr>
          <p:nvPr>
            <p:ph type="sldNum" idx="12"/>
          </p:nvPr>
        </p:nvSpPr>
        <p:spPr>
          <a:xfrm>
            <a:off x="15102451" y="14014004"/>
            <a:ext cx="48114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2d81f3b75f_2_13"/>
          <p:cNvSpPr txBox="1">
            <a:spLocks noGrp="1"/>
          </p:cNvSpPr>
          <p:nvPr>
            <p:ph type="dt" idx="10"/>
          </p:nvPr>
        </p:nvSpPr>
        <p:spPr>
          <a:xfrm>
            <a:off x="1470151" y="14014004"/>
            <a:ext cx="48114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g22d81f3b75f_2_13"/>
          <p:cNvSpPr txBox="1">
            <a:spLocks noGrp="1"/>
          </p:cNvSpPr>
          <p:nvPr>
            <p:ph type="ftr" idx="11"/>
          </p:nvPr>
        </p:nvSpPr>
        <p:spPr>
          <a:xfrm>
            <a:off x="7083451" y="14014004"/>
            <a:ext cx="72171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g22d81f3b75f_2_13"/>
          <p:cNvSpPr txBox="1">
            <a:spLocks noGrp="1"/>
          </p:cNvSpPr>
          <p:nvPr>
            <p:ph type="sldNum" idx="12"/>
          </p:nvPr>
        </p:nvSpPr>
        <p:spPr>
          <a:xfrm>
            <a:off x="15102451" y="14014004"/>
            <a:ext cx="48114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2d81f3b75f_2_17"/>
          <p:cNvSpPr txBox="1">
            <a:spLocks noGrp="1"/>
          </p:cNvSpPr>
          <p:nvPr>
            <p:ph type="ctrTitle"/>
          </p:nvPr>
        </p:nvSpPr>
        <p:spPr>
          <a:xfrm>
            <a:off x="1603800" y="2474501"/>
            <a:ext cx="18176400" cy="5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0"/>
              <a:buFont typeface="Arial"/>
              <a:buNone/>
              <a:defRPr sz="1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22d81f3b75f_2_17"/>
          <p:cNvSpPr txBox="1">
            <a:spLocks noGrp="1"/>
          </p:cNvSpPr>
          <p:nvPr>
            <p:ph type="subTitle" idx="1"/>
          </p:nvPr>
        </p:nvSpPr>
        <p:spPr>
          <a:xfrm>
            <a:off x="2673000" y="7941501"/>
            <a:ext cx="16038000" cy="365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/>
            </a:lvl1pPr>
            <a:lvl2pPr lvl="1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2pPr>
            <a:lvl3pPr lvl="2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900"/>
            </a:lvl3pPr>
            <a:lvl4pPr lvl="3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4pPr>
            <a:lvl5pPr lvl="4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5pPr>
            <a:lvl6pPr lvl="5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6pPr>
            <a:lvl7pPr lvl="6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7pPr>
            <a:lvl8pPr lvl="7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8pPr>
            <a:lvl9pPr lvl="8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74" name="Google Shape;174;g22d81f3b75f_2_17"/>
          <p:cNvSpPr txBox="1">
            <a:spLocks noGrp="1"/>
          </p:cNvSpPr>
          <p:nvPr>
            <p:ph type="dt" idx="10"/>
          </p:nvPr>
        </p:nvSpPr>
        <p:spPr>
          <a:xfrm>
            <a:off x="1470151" y="14014004"/>
            <a:ext cx="48114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g22d81f3b75f_2_17"/>
          <p:cNvSpPr txBox="1">
            <a:spLocks noGrp="1"/>
          </p:cNvSpPr>
          <p:nvPr>
            <p:ph type="ftr" idx="11"/>
          </p:nvPr>
        </p:nvSpPr>
        <p:spPr>
          <a:xfrm>
            <a:off x="7083451" y="14014004"/>
            <a:ext cx="72171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g22d81f3b75f_2_17"/>
          <p:cNvSpPr txBox="1">
            <a:spLocks noGrp="1"/>
          </p:cNvSpPr>
          <p:nvPr>
            <p:ph type="sldNum" idx="12"/>
          </p:nvPr>
        </p:nvSpPr>
        <p:spPr>
          <a:xfrm>
            <a:off x="15102451" y="14014004"/>
            <a:ext cx="48114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2d81f3b75f_2_23"/>
          <p:cNvSpPr txBox="1">
            <a:spLocks noGrp="1"/>
          </p:cNvSpPr>
          <p:nvPr>
            <p:ph type="title"/>
          </p:nvPr>
        </p:nvSpPr>
        <p:spPr>
          <a:xfrm>
            <a:off x="1470151" y="805004"/>
            <a:ext cx="18443700" cy="292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22d81f3b75f_2_23"/>
          <p:cNvSpPr txBox="1">
            <a:spLocks noGrp="1"/>
          </p:cNvSpPr>
          <p:nvPr>
            <p:ph type="dt" idx="10"/>
          </p:nvPr>
        </p:nvSpPr>
        <p:spPr>
          <a:xfrm>
            <a:off x="1470151" y="14014004"/>
            <a:ext cx="48114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g22d81f3b75f_2_23"/>
          <p:cNvSpPr txBox="1">
            <a:spLocks noGrp="1"/>
          </p:cNvSpPr>
          <p:nvPr>
            <p:ph type="ftr" idx="11"/>
          </p:nvPr>
        </p:nvSpPr>
        <p:spPr>
          <a:xfrm>
            <a:off x="7083451" y="14014004"/>
            <a:ext cx="72171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g22d81f3b75f_2_23"/>
          <p:cNvSpPr txBox="1">
            <a:spLocks noGrp="1"/>
          </p:cNvSpPr>
          <p:nvPr>
            <p:ph type="sldNum" idx="12"/>
          </p:nvPr>
        </p:nvSpPr>
        <p:spPr>
          <a:xfrm>
            <a:off x="15102451" y="14014004"/>
            <a:ext cx="48114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2d81f3b75f_2_28"/>
          <p:cNvSpPr txBox="1">
            <a:spLocks noGrp="1"/>
          </p:cNvSpPr>
          <p:nvPr>
            <p:ph type="title"/>
          </p:nvPr>
        </p:nvSpPr>
        <p:spPr>
          <a:xfrm>
            <a:off x="1459014" y="3769506"/>
            <a:ext cx="18443700" cy="6289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0"/>
              <a:buFont typeface="Arial"/>
              <a:buNone/>
              <a:defRPr sz="1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g22d81f3b75f_2_28"/>
          <p:cNvSpPr txBox="1">
            <a:spLocks noGrp="1"/>
          </p:cNvSpPr>
          <p:nvPr>
            <p:ph type="body" idx="1"/>
          </p:nvPr>
        </p:nvSpPr>
        <p:spPr>
          <a:xfrm>
            <a:off x="1459014" y="10118506"/>
            <a:ext cx="18443700" cy="330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 sz="43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3900"/>
              <a:buNone/>
              <a:defRPr sz="39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3500"/>
              <a:buNone/>
              <a:defRPr sz="35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3500"/>
              <a:buNone/>
              <a:defRPr sz="35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3500"/>
              <a:buNone/>
              <a:defRPr sz="35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3500"/>
              <a:buNone/>
              <a:defRPr sz="35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3500"/>
              <a:buNone/>
              <a:defRPr sz="35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3500"/>
              <a:buNone/>
              <a:defRPr sz="3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g22d81f3b75f_2_28"/>
          <p:cNvSpPr txBox="1">
            <a:spLocks noGrp="1"/>
          </p:cNvSpPr>
          <p:nvPr>
            <p:ph type="dt" idx="10"/>
          </p:nvPr>
        </p:nvSpPr>
        <p:spPr>
          <a:xfrm>
            <a:off x="1470151" y="14014004"/>
            <a:ext cx="48114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22d81f3b75f_2_28"/>
          <p:cNvSpPr txBox="1">
            <a:spLocks noGrp="1"/>
          </p:cNvSpPr>
          <p:nvPr>
            <p:ph type="ftr" idx="11"/>
          </p:nvPr>
        </p:nvSpPr>
        <p:spPr>
          <a:xfrm>
            <a:off x="7083451" y="14014004"/>
            <a:ext cx="72171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g22d81f3b75f_2_28"/>
          <p:cNvSpPr txBox="1">
            <a:spLocks noGrp="1"/>
          </p:cNvSpPr>
          <p:nvPr>
            <p:ph type="sldNum" idx="12"/>
          </p:nvPr>
        </p:nvSpPr>
        <p:spPr>
          <a:xfrm>
            <a:off x="15102451" y="14014004"/>
            <a:ext cx="48114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2d81f3b75f_2_34"/>
          <p:cNvSpPr txBox="1">
            <a:spLocks noGrp="1"/>
          </p:cNvSpPr>
          <p:nvPr>
            <p:ph type="title"/>
          </p:nvPr>
        </p:nvSpPr>
        <p:spPr>
          <a:xfrm>
            <a:off x="1470151" y="805004"/>
            <a:ext cx="18443700" cy="292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g22d81f3b75f_2_34"/>
          <p:cNvSpPr txBox="1">
            <a:spLocks noGrp="1"/>
          </p:cNvSpPr>
          <p:nvPr>
            <p:ph type="body" idx="1"/>
          </p:nvPr>
        </p:nvSpPr>
        <p:spPr>
          <a:xfrm>
            <a:off x="1470151" y="4025000"/>
            <a:ext cx="9088200" cy="959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t" anchorCtr="0">
            <a:normAutofit/>
          </a:bodyPr>
          <a:lstStyle>
            <a:lvl1pPr marL="457200" lvl="0" indent="-47625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1pPr>
            <a:lvl2pPr marL="914400" lvl="1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2pPr>
            <a:lvl3pPr marL="1371600" lvl="2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3pPr>
            <a:lvl4pPr marL="1828800" lvl="3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4pPr>
            <a:lvl5pPr marL="2286000" lvl="4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5pPr>
            <a:lvl6pPr marL="2743200" lvl="5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6pPr>
            <a:lvl7pPr marL="3200400" lvl="6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7pPr>
            <a:lvl8pPr marL="3657600" lvl="7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8pPr>
            <a:lvl9pPr marL="4114800" lvl="8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g22d81f3b75f_2_34"/>
          <p:cNvSpPr txBox="1">
            <a:spLocks noGrp="1"/>
          </p:cNvSpPr>
          <p:nvPr>
            <p:ph type="body" idx="2"/>
          </p:nvPr>
        </p:nvSpPr>
        <p:spPr>
          <a:xfrm>
            <a:off x="10825651" y="4025000"/>
            <a:ext cx="9088200" cy="959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t" anchorCtr="0">
            <a:normAutofit/>
          </a:bodyPr>
          <a:lstStyle>
            <a:lvl1pPr marL="457200" lvl="0" indent="-47625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1pPr>
            <a:lvl2pPr marL="914400" lvl="1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2pPr>
            <a:lvl3pPr marL="1371600" lvl="2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3pPr>
            <a:lvl4pPr marL="1828800" lvl="3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4pPr>
            <a:lvl5pPr marL="2286000" lvl="4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5pPr>
            <a:lvl6pPr marL="2743200" lvl="5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6pPr>
            <a:lvl7pPr marL="3200400" lvl="6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7pPr>
            <a:lvl8pPr marL="3657600" lvl="7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8pPr>
            <a:lvl9pPr marL="4114800" lvl="8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g22d81f3b75f_2_34"/>
          <p:cNvSpPr txBox="1">
            <a:spLocks noGrp="1"/>
          </p:cNvSpPr>
          <p:nvPr>
            <p:ph type="dt" idx="10"/>
          </p:nvPr>
        </p:nvSpPr>
        <p:spPr>
          <a:xfrm>
            <a:off x="1470151" y="14014004"/>
            <a:ext cx="48114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g22d81f3b75f_2_34"/>
          <p:cNvSpPr txBox="1">
            <a:spLocks noGrp="1"/>
          </p:cNvSpPr>
          <p:nvPr>
            <p:ph type="ftr" idx="11"/>
          </p:nvPr>
        </p:nvSpPr>
        <p:spPr>
          <a:xfrm>
            <a:off x="7083451" y="14014004"/>
            <a:ext cx="72171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g22d81f3b75f_2_34"/>
          <p:cNvSpPr txBox="1">
            <a:spLocks noGrp="1"/>
          </p:cNvSpPr>
          <p:nvPr>
            <p:ph type="sldNum" idx="12"/>
          </p:nvPr>
        </p:nvSpPr>
        <p:spPr>
          <a:xfrm>
            <a:off x="15102451" y="14014004"/>
            <a:ext cx="48114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2d81f3b75f_2_41"/>
          <p:cNvSpPr txBox="1">
            <a:spLocks noGrp="1"/>
          </p:cNvSpPr>
          <p:nvPr>
            <p:ph type="title"/>
          </p:nvPr>
        </p:nvSpPr>
        <p:spPr>
          <a:xfrm>
            <a:off x="1472936" y="805004"/>
            <a:ext cx="18443700" cy="292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g22d81f3b75f_2_41"/>
          <p:cNvSpPr txBox="1">
            <a:spLocks noGrp="1"/>
          </p:cNvSpPr>
          <p:nvPr>
            <p:ph type="body" idx="1"/>
          </p:nvPr>
        </p:nvSpPr>
        <p:spPr>
          <a:xfrm>
            <a:off x="1472938" y="3706501"/>
            <a:ext cx="9046434" cy="181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1pPr>
            <a:lvl2pPr marL="914400" lvl="1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 b="1"/>
            </a:lvl2pPr>
            <a:lvl3pPr marL="1371600" lvl="2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900" b="1"/>
            </a:lvl3pPr>
            <a:lvl4pPr marL="1828800" lvl="3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 b="1"/>
            </a:lvl4pPr>
            <a:lvl5pPr marL="2286000" lvl="4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 b="1"/>
            </a:lvl5pPr>
            <a:lvl6pPr marL="2743200" lvl="5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 b="1"/>
            </a:lvl6pPr>
            <a:lvl7pPr marL="3200400" lvl="6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 b="1"/>
            </a:lvl7pPr>
            <a:lvl8pPr marL="3657600" lvl="7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 b="1"/>
            </a:lvl8pPr>
            <a:lvl9pPr marL="4114800" lvl="8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 b="1"/>
            </a:lvl9pPr>
          </a:lstStyle>
          <a:p>
            <a:endParaRPr/>
          </a:p>
        </p:txBody>
      </p:sp>
      <p:sp>
        <p:nvSpPr>
          <p:cNvPr id="198" name="Google Shape;198;g22d81f3b75f_2_41"/>
          <p:cNvSpPr txBox="1">
            <a:spLocks noGrp="1"/>
          </p:cNvSpPr>
          <p:nvPr>
            <p:ph type="body" idx="2"/>
          </p:nvPr>
        </p:nvSpPr>
        <p:spPr>
          <a:xfrm>
            <a:off x="1472938" y="5523000"/>
            <a:ext cx="9046434" cy="812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t" anchorCtr="0">
            <a:normAutofit/>
          </a:bodyPr>
          <a:lstStyle>
            <a:lvl1pPr marL="457200" lvl="0" indent="-47625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1pPr>
            <a:lvl2pPr marL="914400" lvl="1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2pPr>
            <a:lvl3pPr marL="1371600" lvl="2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3pPr>
            <a:lvl4pPr marL="1828800" lvl="3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4pPr>
            <a:lvl5pPr marL="2286000" lvl="4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5pPr>
            <a:lvl6pPr marL="2743200" lvl="5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6pPr>
            <a:lvl7pPr marL="3200400" lvl="6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7pPr>
            <a:lvl8pPr marL="3657600" lvl="7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8pPr>
            <a:lvl9pPr marL="4114800" lvl="8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g22d81f3b75f_2_41"/>
          <p:cNvSpPr txBox="1">
            <a:spLocks noGrp="1"/>
          </p:cNvSpPr>
          <p:nvPr>
            <p:ph type="body" idx="3"/>
          </p:nvPr>
        </p:nvSpPr>
        <p:spPr>
          <a:xfrm>
            <a:off x="10825651" y="3706501"/>
            <a:ext cx="9090985" cy="181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1pPr>
            <a:lvl2pPr marL="914400" lvl="1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 b="1"/>
            </a:lvl2pPr>
            <a:lvl3pPr marL="1371600" lvl="2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900" b="1"/>
            </a:lvl3pPr>
            <a:lvl4pPr marL="1828800" lvl="3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 b="1"/>
            </a:lvl4pPr>
            <a:lvl5pPr marL="2286000" lvl="4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 b="1"/>
            </a:lvl5pPr>
            <a:lvl6pPr marL="2743200" lvl="5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 b="1"/>
            </a:lvl6pPr>
            <a:lvl7pPr marL="3200400" lvl="6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 b="1"/>
            </a:lvl7pPr>
            <a:lvl8pPr marL="3657600" lvl="7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 b="1"/>
            </a:lvl8pPr>
            <a:lvl9pPr marL="4114800" lvl="8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 b="1"/>
            </a:lvl9pPr>
          </a:lstStyle>
          <a:p>
            <a:endParaRPr/>
          </a:p>
        </p:txBody>
      </p:sp>
      <p:sp>
        <p:nvSpPr>
          <p:cNvPr id="200" name="Google Shape;200;g22d81f3b75f_2_41"/>
          <p:cNvSpPr txBox="1">
            <a:spLocks noGrp="1"/>
          </p:cNvSpPr>
          <p:nvPr>
            <p:ph type="body" idx="4"/>
          </p:nvPr>
        </p:nvSpPr>
        <p:spPr>
          <a:xfrm>
            <a:off x="10825651" y="5523000"/>
            <a:ext cx="9090985" cy="812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t" anchorCtr="0">
            <a:normAutofit/>
          </a:bodyPr>
          <a:lstStyle>
            <a:lvl1pPr marL="457200" lvl="0" indent="-47625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1pPr>
            <a:lvl2pPr marL="914400" lvl="1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2pPr>
            <a:lvl3pPr marL="1371600" lvl="2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3pPr>
            <a:lvl4pPr marL="1828800" lvl="3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4pPr>
            <a:lvl5pPr marL="2286000" lvl="4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5pPr>
            <a:lvl6pPr marL="2743200" lvl="5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6pPr>
            <a:lvl7pPr marL="3200400" lvl="6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7pPr>
            <a:lvl8pPr marL="3657600" lvl="7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8pPr>
            <a:lvl9pPr marL="4114800" lvl="8" indent="-476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g22d81f3b75f_2_41"/>
          <p:cNvSpPr txBox="1">
            <a:spLocks noGrp="1"/>
          </p:cNvSpPr>
          <p:nvPr>
            <p:ph type="dt" idx="10"/>
          </p:nvPr>
        </p:nvSpPr>
        <p:spPr>
          <a:xfrm>
            <a:off x="1470151" y="14014004"/>
            <a:ext cx="48114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g22d81f3b75f_2_41"/>
          <p:cNvSpPr txBox="1">
            <a:spLocks noGrp="1"/>
          </p:cNvSpPr>
          <p:nvPr>
            <p:ph type="ftr" idx="11"/>
          </p:nvPr>
        </p:nvSpPr>
        <p:spPr>
          <a:xfrm>
            <a:off x="7083451" y="14014004"/>
            <a:ext cx="72171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g22d81f3b75f_2_41"/>
          <p:cNvSpPr txBox="1">
            <a:spLocks noGrp="1"/>
          </p:cNvSpPr>
          <p:nvPr>
            <p:ph type="sldNum" idx="12"/>
          </p:nvPr>
        </p:nvSpPr>
        <p:spPr>
          <a:xfrm>
            <a:off x="15102451" y="14014004"/>
            <a:ext cx="48114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2d81f3b75f_2_50"/>
          <p:cNvSpPr txBox="1">
            <a:spLocks noGrp="1"/>
          </p:cNvSpPr>
          <p:nvPr>
            <p:ph type="title"/>
          </p:nvPr>
        </p:nvSpPr>
        <p:spPr>
          <a:xfrm>
            <a:off x="1472936" y="1008000"/>
            <a:ext cx="6896897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rial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g22d81f3b75f_2_50"/>
          <p:cNvSpPr txBox="1">
            <a:spLocks noGrp="1"/>
          </p:cNvSpPr>
          <p:nvPr>
            <p:ph type="body" idx="1"/>
          </p:nvPr>
        </p:nvSpPr>
        <p:spPr>
          <a:xfrm>
            <a:off x="9090985" y="2177004"/>
            <a:ext cx="10825651" cy="107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t" anchorCtr="0">
            <a:normAutofit/>
          </a:bodyPr>
          <a:lstStyle>
            <a:lvl1pPr marL="457200" lvl="0" indent="-6731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00"/>
              <a:buChar char="•"/>
              <a:defRPr sz="7000"/>
            </a:lvl1pPr>
            <a:lvl2pPr marL="914400" lvl="1" indent="-6159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2pPr>
            <a:lvl3pPr marL="1371600" lvl="2" indent="-558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 sz="5200"/>
            </a:lvl3pPr>
            <a:lvl4pPr marL="1828800" lvl="3" indent="-5016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4pPr>
            <a:lvl5pPr marL="2286000" lvl="4" indent="-5016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5pPr>
            <a:lvl6pPr marL="2743200" lvl="5" indent="-5016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6pPr>
            <a:lvl7pPr marL="3200400" lvl="6" indent="-5016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7pPr>
            <a:lvl8pPr marL="3657600" lvl="7" indent="-5016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8pPr>
            <a:lvl9pPr marL="4114800" lvl="8" indent="-5016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9pPr>
          </a:lstStyle>
          <a:p>
            <a:endParaRPr/>
          </a:p>
        </p:txBody>
      </p:sp>
      <p:sp>
        <p:nvSpPr>
          <p:cNvPr id="207" name="Google Shape;207;g22d81f3b75f_2_50"/>
          <p:cNvSpPr txBox="1">
            <a:spLocks noGrp="1"/>
          </p:cNvSpPr>
          <p:nvPr>
            <p:ph type="body" idx="2"/>
          </p:nvPr>
        </p:nvSpPr>
        <p:spPr>
          <a:xfrm>
            <a:off x="1472936" y="4536000"/>
            <a:ext cx="6896897" cy="840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1pPr>
            <a:lvl2pPr marL="914400" lvl="1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3pPr>
            <a:lvl4pPr marL="1828800" lvl="3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4pPr>
            <a:lvl5pPr marL="2286000" lvl="4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5pPr>
            <a:lvl6pPr marL="2743200" lvl="5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6pPr>
            <a:lvl7pPr marL="3200400" lvl="6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7pPr>
            <a:lvl8pPr marL="3657600" lvl="7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8pPr>
            <a:lvl9pPr marL="4114800" lvl="8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08" name="Google Shape;208;g22d81f3b75f_2_50"/>
          <p:cNvSpPr txBox="1">
            <a:spLocks noGrp="1"/>
          </p:cNvSpPr>
          <p:nvPr>
            <p:ph type="dt" idx="10"/>
          </p:nvPr>
        </p:nvSpPr>
        <p:spPr>
          <a:xfrm>
            <a:off x="1470151" y="14014004"/>
            <a:ext cx="48114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g22d81f3b75f_2_50"/>
          <p:cNvSpPr txBox="1">
            <a:spLocks noGrp="1"/>
          </p:cNvSpPr>
          <p:nvPr>
            <p:ph type="ftr" idx="11"/>
          </p:nvPr>
        </p:nvSpPr>
        <p:spPr>
          <a:xfrm>
            <a:off x="7083451" y="14014004"/>
            <a:ext cx="72171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g22d81f3b75f_2_50"/>
          <p:cNvSpPr txBox="1">
            <a:spLocks noGrp="1"/>
          </p:cNvSpPr>
          <p:nvPr>
            <p:ph type="sldNum" idx="12"/>
          </p:nvPr>
        </p:nvSpPr>
        <p:spPr>
          <a:xfrm>
            <a:off x="15102451" y="14014004"/>
            <a:ext cx="48114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2d81f3b75f_2_57"/>
          <p:cNvSpPr txBox="1">
            <a:spLocks noGrp="1"/>
          </p:cNvSpPr>
          <p:nvPr>
            <p:ph type="title"/>
          </p:nvPr>
        </p:nvSpPr>
        <p:spPr>
          <a:xfrm>
            <a:off x="1472936" y="1008000"/>
            <a:ext cx="6896897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rial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g22d81f3b75f_2_57"/>
          <p:cNvSpPr>
            <a:spLocks noGrp="1"/>
          </p:cNvSpPr>
          <p:nvPr>
            <p:ph type="pic" idx="2"/>
          </p:nvPr>
        </p:nvSpPr>
        <p:spPr>
          <a:xfrm>
            <a:off x="9090985" y="2177004"/>
            <a:ext cx="10825651" cy="107450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g22d81f3b75f_2_57"/>
          <p:cNvSpPr txBox="1">
            <a:spLocks noGrp="1"/>
          </p:cNvSpPr>
          <p:nvPr>
            <p:ph type="body" idx="1"/>
          </p:nvPr>
        </p:nvSpPr>
        <p:spPr>
          <a:xfrm>
            <a:off x="1472936" y="4536000"/>
            <a:ext cx="6896897" cy="840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1pPr>
            <a:lvl2pPr marL="914400" lvl="1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3pPr>
            <a:lvl4pPr marL="1828800" lvl="3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4pPr>
            <a:lvl5pPr marL="2286000" lvl="4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5pPr>
            <a:lvl6pPr marL="2743200" lvl="5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6pPr>
            <a:lvl7pPr marL="3200400" lvl="6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7pPr>
            <a:lvl8pPr marL="3657600" lvl="7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8pPr>
            <a:lvl9pPr marL="4114800" lvl="8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15" name="Google Shape;215;g22d81f3b75f_2_57"/>
          <p:cNvSpPr txBox="1">
            <a:spLocks noGrp="1"/>
          </p:cNvSpPr>
          <p:nvPr>
            <p:ph type="dt" idx="10"/>
          </p:nvPr>
        </p:nvSpPr>
        <p:spPr>
          <a:xfrm>
            <a:off x="1470151" y="14014004"/>
            <a:ext cx="48114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g22d81f3b75f_2_57"/>
          <p:cNvSpPr txBox="1">
            <a:spLocks noGrp="1"/>
          </p:cNvSpPr>
          <p:nvPr>
            <p:ph type="ftr" idx="11"/>
          </p:nvPr>
        </p:nvSpPr>
        <p:spPr>
          <a:xfrm>
            <a:off x="7083451" y="14014004"/>
            <a:ext cx="72171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g22d81f3b75f_2_57"/>
          <p:cNvSpPr txBox="1">
            <a:spLocks noGrp="1"/>
          </p:cNvSpPr>
          <p:nvPr>
            <p:ph type="sldNum" idx="12"/>
          </p:nvPr>
        </p:nvSpPr>
        <p:spPr>
          <a:xfrm>
            <a:off x="15102451" y="14014004"/>
            <a:ext cx="48114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d81f3b75f_2_0"/>
          <p:cNvSpPr txBox="1">
            <a:spLocks noGrp="1"/>
          </p:cNvSpPr>
          <p:nvPr>
            <p:ph type="title"/>
          </p:nvPr>
        </p:nvSpPr>
        <p:spPr>
          <a:xfrm>
            <a:off x="1470151" y="805004"/>
            <a:ext cx="18443700" cy="292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g22d81f3b75f_2_0"/>
          <p:cNvSpPr txBox="1">
            <a:spLocks noGrp="1"/>
          </p:cNvSpPr>
          <p:nvPr>
            <p:ph type="body" idx="1"/>
          </p:nvPr>
        </p:nvSpPr>
        <p:spPr>
          <a:xfrm>
            <a:off x="1470151" y="4025000"/>
            <a:ext cx="18443700" cy="959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t" anchorCtr="0">
            <a:normAutofit/>
          </a:bodyPr>
          <a:lstStyle>
            <a:lvl1pPr marL="457200" marR="0" lvl="0" indent="-61595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rial"/>
              <a:buChar char="•"/>
              <a:defRPr sz="6100" b="0" i="0" u="none" strike="noStrike" cap="none">
                <a:solidFill>
                  <a:schemeClr val="dk1"/>
                </a:solidFill>
                <a:latin typeface="Crimson Text SemiBold"/>
                <a:ea typeface="Crimson Text SemiBold"/>
                <a:cs typeface="Crimson Text SemiBold"/>
                <a:sym typeface="Crimson Text SemiBold"/>
              </a:defRPr>
            </a:lvl1pPr>
            <a:lvl2pPr marL="914400" marR="0" lvl="1" indent="-5588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rimson Text SemiBold"/>
                <a:ea typeface="Crimson Text SemiBold"/>
                <a:cs typeface="Crimson Text SemiBold"/>
                <a:sym typeface="Crimson Text SemiBold"/>
              </a:defRPr>
            </a:lvl2pPr>
            <a:lvl3pPr marL="1371600" marR="0" lvl="2" indent="-5016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rimson Text SemiBold"/>
                <a:ea typeface="Crimson Text SemiBold"/>
                <a:cs typeface="Crimson Text SemiBold"/>
                <a:sym typeface="Crimson Text SemiBold"/>
              </a:defRPr>
            </a:lvl3pPr>
            <a:lvl4pPr marL="1828800" marR="0" lvl="3" indent="-476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Crimson Text SemiBold"/>
                <a:ea typeface="Crimson Text SemiBold"/>
                <a:cs typeface="Crimson Text SemiBold"/>
                <a:sym typeface="Crimson Text SemiBold"/>
              </a:defRPr>
            </a:lvl4pPr>
            <a:lvl5pPr marL="2286000" marR="0" lvl="4" indent="-476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Crimson Text SemiBold"/>
                <a:ea typeface="Crimson Text SemiBold"/>
                <a:cs typeface="Crimson Text SemiBold"/>
                <a:sym typeface="Crimson Text SemiBold"/>
              </a:defRPr>
            </a:lvl5pPr>
            <a:lvl6pPr marL="2743200" marR="0" lvl="5" indent="-476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76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76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76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g22d81f3b75f_2_0"/>
          <p:cNvSpPr txBox="1">
            <a:spLocks noGrp="1"/>
          </p:cNvSpPr>
          <p:nvPr>
            <p:ph type="dt" idx="10"/>
          </p:nvPr>
        </p:nvSpPr>
        <p:spPr>
          <a:xfrm>
            <a:off x="1470151" y="14014004"/>
            <a:ext cx="48114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g22d81f3b75f_2_0"/>
          <p:cNvSpPr txBox="1">
            <a:spLocks noGrp="1"/>
          </p:cNvSpPr>
          <p:nvPr>
            <p:ph type="ftr" idx="11"/>
          </p:nvPr>
        </p:nvSpPr>
        <p:spPr>
          <a:xfrm>
            <a:off x="7083451" y="14014004"/>
            <a:ext cx="72171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g22d81f3b75f_2_0"/>
          <p:cNvSpPr txBox="1">
            <a:spLocks noGrp="1"/>
          </p:cNvSpPr>
          <p:nvPr>
            <p:ph type="sldNum" idx="12"/>
          </p:nvPr>
        </p:nvSpPr>
        <p:spPr>
          <a:xfrm>
            <a:off x="15102451" y="14014004"/>
            <a:ext cx="4811400" cy="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2d81f3b75f_2_76"/>
          <p:cNvSpPr txBox="1">
            <a:spLocks noGrp="1"/>
          </p:cNvSpPr>
          <p:nvPr>
            <p:ph type="title"/>
          </p:nvPr>
        </p:nvSpPr>
        <p:spPr>
          <a:xfrm>
            <a:off x="223523" y="141513"/>
            <a:ext cx="20613600" cy="292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</a:pPr>
            <a:r>
              <a:rPr lang="en-GB" sz="8000"/>
              <a:t>1 billion people displaced for every additional 1°C of global warming</a:t>
            </a:r>
            <a:endParaRPr sz="8000"/>
          </a:p>
        </p:txBody>
      </p:sp>
      <p:pic>
        <p:nvPicPr>
          <p:cNvPr id="293" name="Google Shape;293;g22d81f3b75f_2_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9351" y="3382335"/>
            <a:ext cx="18120345" cy="839780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22d81f3b75f_2_76"/>
          <p:cNvSpPr txBox="1"/>
          <p:nvPr/>
        </p:nvSpPr>
        <p:spPr>
          <a:xfrm>
            <a:off x="5243501" y="3770839"/>
            <a:ext cx="12310628" cy="149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</a:t>
            </a:r>
            <a:r>
              <a:rPr lang="en-GB"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0.8% of land surface too hot for human existence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g22d81f3b75f_2_76"/>
          <p:cNvCxnSpPr/>
          <p:nvPr/>
        </p:nvCxnSpPr>
        <p:spPr>
          <a:xfrm flipH="1">
            <a:off x="9074268" y="5404080"/>
            <a:ext cx="1751275" cy="1452867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6" name="Google Shape;296;g22d81f3b75f_2_76"/>
          <p:cNvCxnSpPr>
            <a:stCxn id="294" idx="2"/>
          </p:cNvCxnSpPr>
          <p:nvPr/>
        </p:nvCxnSpPr>
        <p:spPr>
          <a:xfrm flipH="1">
            <a:off x="10684515" y="5264141"/>
            <a:ext cx="714300" cy="1768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7" name="Google Shape;297;g22d81f3b75f_2_76"/>
          <p:cNvCxnSpPr>
            <a:stCxn id="294" idx="2"/>
          </p:cNvCxnSpPr>
          <p:nvPr/>
        </p:nvCxnSpPr>
        <p:spPr>
          <a:xfrm>
            <a:off x="11398815" y="5264141"/>
            <a:ext cx="336600" cy="1617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8" name="Google Shape;298;g22d81f3b75f_2_76"/>
          <p:cNvSpPr txBox="1"/>
          <p:nvPr/>
        </p:nvSpPr>
        <p:spPr>
          <a:xfrm>
            <a:off x="5664200" y="10257109"/>
            <a:ext cx="12079821" cy="149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750" tIns="99350" rIns="198750" bIns="993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3°C 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19% of land surface too hot for human existence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9" name="Google Shape;299;g22d81f3b75f_2_76"/>
          <p:cNvCxnSpPr>
            <a:stCxn id="298" idx="0"/>
          </p:cNvCxnSpPr>
          <p:nvPr/>
        </p:nvCxnSpPr>
        <p:spPr>
          <a:xfrm rot="10800000">
            <a:off x="5511811" y="8914309"/>
            <a:ext cx="6192300" cy="1342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0" name="Google Shape;300;g22d81f3b75f_2_76"/>
          <p:cNvCxnSpPr>
            <a:stCxn id="298" idx="0"/>
          </p:cNvCxnSpPr>
          <p:nvPr/>
        </p:nvCxnSpPr>
        <p:spPr>
          <a:xfrm rot="10800000">
            <a:off x="9490711" y="7536709"/>
            <a:ext cx="2213400" cy="2720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1" name="Google Shape;301;g22d81f3b75f_2_76"/>
          <p:cNvCxnSpPr>
            <a:stCxn id="298" idx="0"/>
          </p:cNvCxnSpPr>
          <p:nvPr/>
        </p:nvCxnSpPr>
        <p:spPr>
          <a:xfrm rot="10800000" flipH="1">
            <a:off x="11704111" y="6875809"/>
            <a:ext cx="786300" cy="3381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2" name="Google Shape;302;g22d81f3b75f_2_76"/>
          <p:cNvCxnSpPr>
            <a:stCxn id="298" idx="0"/>
          </p:cNvCxnSpPr>
          <p:nvPr/>
        </p:nvCxnSpPr>
        <p:spPr>
          <a:xfrm rot="10800000" flipH="1">
            <a:off x="11704111" y="6875809"/>
            <a:ext cx="2785500" cy="3381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3" name="Google Shape;303;g22d81f3b75f_2_76"/>
          <p:cNvCxnSpPr>
            <a:stCxn id="298" idx="0"/>
          </p:cNvCxnSpPr>
          <p:nvPr/>
        </p:nvCxnSpPr>
        <p:spPr>
          <a:xfrm rot="10800000" flipH="1">
            <a:off x="11704110" y="9361009"/>
            <a:ext cx="5857200" cy="896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04" name="Google Shape;304;g22d81f3b75f_2_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723" y="11869865"/>
            <a:ext cx="286601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22d81f3b75f_2_76"/>
          <p:cNvSpPr txBox="1"/>
          <p:nvPr/>
        </p:nvSpPr>
        <p:spPr>
          <a:xfrm>
            <a:off x="3213927" y="13130925"/>
            <a:ext cx="92472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international research collaboration published in </a:t>
            </a:r>
            <a:r>
              <a:rPr lang="en-GB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Proceedings of the National Academy of Sciences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← </a:t>
            </a: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Scan for article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X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D9BC4"/>
      </a:accent1>
      <a:accent2>
        <a:srgbClr val="FFC11E"/>
      </a:accent2>
      <a:accent3>
        <a:srgbClr val="BED276"/>
      </a:accent3>
      <a:accent4>
        <a:srgbClr val="75D0F1"/>
      </a:accent4>
      <a:accent5>
        <a:srgbClr val="985C9B"/>
      </a:accent5>
      <a:accent6>
        <a:srgbClr val="DC4F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Crimson Text SemiBold</vt:lpstr>
      <vt:lpstr>Arial</vt:lpstr>
      <vt:lpstr>Calibri</vt:lpstr>
      <vt:lpstr>Office Theme</vt:lpstr>
      <vt:lpstr>1 billion people displaced for every additional 1°C of global warming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Wikimedia Commons Attribution/reference: @MuellerTadzio, @wiebkemarie, @MariusHasenheit, @sustentioEU</dc:title>
  <dc:creator>caroline vincent</dc:creator>
  <cp:lastModifiedBy>Neil</cp:lastModifiedBy>
  <cp:revision>1</cp:revision>
  <dcterms:created xsi:type="dcterms:W3CDTF">2023-04-12T09:57:54Z</dcterms:created>
  <dcterms:modified xsi:type="dcterms:W3CDTF">2023-04-23T10:45:26Z</dcterms:modified>
</cp:coreProperties>
</file>