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3"/>
  </p:notesMasterIdLst>
  <p:sldIdLst>
    <p:sldId id="260" r:id="rId2"/>
  </p:sldIdLst>
  <p:sldSz cx="21383625" cy="15119350"/>
  <p:notesSz cx="6858000" cy="9144000"/>
  <p:embeddedFontLst>
    <p:embeddedFont>
      <p:font typeface="Calibri" panose="020F0502020204030204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4762">
          <p15:clr>
            <a:srgbClr val="747775"/>
          </p15:clr>
        </p15:guide>
        <p15:guide id="2" pos="6735">
          <p15:clr>
            <a:srgbClr val="747775"/>
          </p15:clr>
        </p15:guide>
        <p15:guide id="3" orient="horz" pos="4858">
          <p15:clr>
            <a:srgbClr val="747775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4" roundtripDataSignature="AMtx7mgN4n9ttuRpAR2W6u8uE+NlM0ZS1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72C68F3-3F65-4CB5-8338-0507E18F30C0}">
  <a:tblStyle styleId="{E72C68F3-3F65-4CB5-8338-0507E18F30C0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1566" y="66"/>
      </p:cViewPr>
      <p:guideLst>
        <p:guide orient="horz" pos="4762"/>
        <p:guide pos="6735"/>
        <p:guide orient="horz" pos="485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24" Type="http://customschemas.google.com/relationships/presentationmetadata" Target="metadata"/><Relationship Id="rId5" Type="http://schemas.openxmlformats.org/officeDocument/2006/relationships/font" Target="fonts/font2.fntdata"/><Relationship Id="rId28" Type="http://schemas.openxmlformats.org/officeDocument/2006/relationships/tableStyles" Target="tableStyles.xml"/><Relationship Id="rId4" Type="http://schemas.openxmlformats.org/officeDocument/2006/relationships/font" Target="fonts/font1.fntdata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eil" userId="cbfb50ce42539ba2" providerId="LiveId" clId="{E315D705-97FF-4716-9952-F609CC1B53C5}"/>
    <pc:docChg chg="delSld delMainMaster">
      <pc:chgData name="Neil" userId="cbfb50ce42539ba2" providerId="LiveId" clId="{E315D705-97FF-4716-9952-F609CC1B53C5}" dt="2023-04-23T10:44:21.880" v="9" actId="47"/>
      <pc:docMkLst>
        <pc:docMk/>
      </pc:docMkLst>
      <pc:sldChg chg="del">
        <pc:chgData name="Neil" userId="cbfb50ce42539ba2" providerId="LiveId" clId="{E315D705-97FF-4716-9952-F609CC1B53C5}" dt="2023-04-23T10:44:16.500" v="0" actId="47"/>
        <pc:sldMkLst>
          <pc:docMk/>
          <pc:sldMk cId="0" sldId="256"/>
        </pc:sldMkLst>
      </pc:sldChg>
      <pc:sldChg chg="del">
        <pc:chgData name="Neil" userId="cbfb50ce42539ba2" providerId="LiveId" clId="{E315D705-97FF-4716-9952-F609CC1B53C5}" dt="2023-04-23T10:44:16.968" v="1" actId="47"/>
        <pc:sldMkLst>
          <pc:docMk/>
          <pc:sldMk cId="0" sldId="257"/>
        </pc:sldMkLst>
      </pc:sldChg>
      <pc:sldChg chg="del">
        <pc:chgData name="Neil" userId="cbfb50ce42539ba2" providerId="LiveId" clId="{E315D705-97FF-4716-9952-F609CC1B53C5}" dt="2023-04-23T10:44:17.488" v="2" actId="47"/>
        <pc:sldMkLst>
          <pc:docMk/>
          <pc:sldMk cId="0" sldId="258"/>
        </pc:sldMkLst>
      </pc:sldChg>
      <pc:sldChg chg="del">
        <pc:chgData name="Neil" userId="cbfb50ce42539ba2" providerId="LiveId" clId="{E315D705-97FF-4716-9952-F609CC1B53C5}" dt="2023-04-23T10:44:18.044" v="3" actId="47"/>
        <pc:sldMkLst>
          <pc:docMk/>
          <pc:sldMk cId="0" sldId="259"/>
        </pc:sldMkLst>
      </pc:sldChg>
      <pc:sldChg chg="del">
        <pc:chgData name="Neil" userId="cbfb50ce42539ba2" providerId="LiveId" clId="{E315D705-97FF-4716-9952-F609CC1B53C5}" dt="2023-04-23T10:44:19.351" v="4" actId="47"/>
        <pc:sldMkLst>
          <pc:docMk/>
          <pc:sldMk cId="0" sldId="261"/>
        </pc:sldMkLst>
      </pc:sldChg>
      <pc:sldChg chg="del">
        <pc:chgData name="Neil" userId="cbfb50ce42539ba2" providerId="LiveId" clId="{E315D705-97FF-4716-9952-F609CC1B53C5}" dt="2023-04-23T10:44:19.753" v="5" actId="47"/>
        <pc:sldMkLst>
          <pc:docMk/>
          <pc:sldMk cId="0" sldId="262"/>
        </pc:sldMkLst>
      </pc:sldChg>
      <pc:sldChg chg="del">
        <pc:chgData name="Neil" userId="cbfb50ce42539ba2" providerId="LiveId" clId="{E315D705-97FF-4716-9952-F609CC1B53C5}" dt="2023-04-23T10:44:20.228" v="6" actId="47"/>
        <pc:sldMkLst>
          <pc:docMk/>
          <pc:sldMk cId="0" sldId="263"/>
        </pc:sldMkLst>
      </pc:sldChg>
      <pc:sldChg chg="del">
        <pc:chgData name="Neil" userId="cbfb50ce42539ba2" providerId="LiveId" clId="{E315D705-97FF-4716-9952-F609CC1B53C5}" dt="2023-04-23T10:44:20.928" v="7" actId="47"/>
        <pc:sldMkLst>
          <pc:docMk/>
          <pc:sldMk cId="0" sldId="264"/>
        </pc:sldMkLst>
      </pc:sldChg>
      <pc:sldChg chg="del">
        <pc:chgData name="Neil" userId="cbfb50ce42539ba2" providerId="LiveId" clId="{E315D705-97FF-4716-9952-F609CC1B53C5}" dt="2023-04-23T10:44:21.395" v="8" actId="47"/>
        <pc:sldMkLst>
          <pc:docMk/>
          <pc:sldMk cId="0" sldId="265"/>
        </pc:sldMkLst>
      </pc:sldChg>
      <pc:sldChg chg="del">
        <pc:chgData name="Neil" userId="cbfb50ce42539ba2" providerId="LiveId" clId="{E315D705-97FF-4716-9952-F609CC1B53C5}" dt="2023-04-23T10:44:21.880" v="9" actId="47"/>
        <pc:sldMkLst>
          <pc:docMk/>
          <pc:sldMk cId="0" sldId="266"/>
        </pc:sldMkLst>
      </pc:sldChg>
      <pc:sldMasterChg chg="del delSldLayout">
        <pc:chgData name="Neil" userId="cbfb50ce42539ba2" providerId="LiveId" clId="{E315D705-97FF-4716-9952-F609CC1B53C5}" dt="2023-04-23T10:44:19.753" v="5" actId="47"/>
        <pc:sldMasterMkLst>
          <pc:docMk/>
          <pc:sldMasterMk cId="0" sldId="2147483648"/>
        </pc:sldMasterMkLst>
        <pc:sldLayoutChg chg="del">
          <pc:chgData name="Neil" userId="cbfb50ce42539ba2" providerId="LiveId" clId="{E315D705-97FF-4716-9952-F609CC1B53C5}" dt="2023-04-23T10:44:17.488" v="2" actId="47"/>
          <pc:sldLayoutMkLst>
            <pc:docMk/>
            <pc:sldMasterMk cId="0" sldId="2147483648"/>
            <pc:sldLayoutMk cId="0" sldId="2147483649"/>
          </pc:sldLayoutMkLst>
        </pc:sldLayoutChg>
        <pc:sldLayoutChg chg="del">
          <pc:chgData name="Neil" userId="cbfb50ce42539ba2" providerId="LiveId" clId="{E315D705-97FF-4716-9952-F609CC1B53C5}" dt="2023-04-23T10:44:19.753" v="5" actId="47"/>
          <pc:sldLayoutMkLst>
            <pc:docMk/>
            <pc:sldMasterMk cId="0" sldId="2147483648"/>
            <pc:sldLayoutMk cId="0" sldId="2147483650"/>
          </pc:sldLayoutMkLst>
        </pc:sldLayoutChg>
        <pc:sldLayoutChg chg="del">
          <pc:chgData name="Neil" userId="cbfb50ce42539ba2" providerId="LiveId" clId="{E315D705-97FF-4716-9952-F609CC1B53C5}" dt="2023-04-23T10:44:19.753" v="5" actId="47"/>
          <pc:sldLayoutMkLst>
            <pc:docMk/>
            <pc:sldMasterMk cId="0" sldId="2147483648"/>
            <pc:sldLayoutMk cId="0" sldId="2147483651"/>
          </pc:sldLayoutMkLst>
        </pc:sldLayoutChg>
        <pc:sldLayoutChg chg="del">
          <pc:chgData name="Neil" userId="cbfb50ce42539ba2" providerId="LiveId" clId="{E315D705-97FF-4716-9952-F609CC1B53C5}" dt="2023-04-23T10:44:19.753" v="5" actId="47"/>
          <pc:sldLayoutMkLst>
            <pc:docMk/>
            <pc:sldMasterMk cId="0" sldId="2147483648"/>
            <pc:sldLayoutMk cId="0" sldId="2147483652"/>
          </pc:sldLayoutMkLst>
        </pc:sldLayoutChg>
        <pc:sldLayoutChg chg="del">
          <pc:chgData name="Neil" userId="cbfb50ce42539ba2" providerId="LiveId" clId="{E315D705-97FF-4716-9952-F609CC1B53C5}" dt="2023-04-23T10:44:19.753" v="5" actId="47"/>
          <pc:sldLayoutMkLst>
            <pc:docMk/>
            <pc:sldMasterMk cId="0" sldId="2147483648"/>
            <pc:sldLayoutMk cId="0" sldId="2147483653"/>
          </pc:sldLayoutMkLst>
        </pc:sldLayoutChg>
        <pc:sldLayoutChg chg="del">
          <pc:chgData name="Neil" userId="cbfb50ce42539ba2" providerId="LiveId" clId="{E315D705-97FF-4716-9952-F609CC1B53C5}" dt="2023-04-23T10:44:19.753" v="5" actId="47"/>
          <pc:sldLayoutMkLst>
            <pc:docMk/>
            <pc:sldMasterMk cId="0" sldId="2147483648"/>
            <pc:sldLayoutMk cId="0" sldId="2147483654"/>
          </pc:sldLayoutMkLst>
        </pc:sldLayoutChg>
        <pc:sldLayoutChg chg="del">
          <pc:chgData name="Neil" userId="cbfb50ce42539ba2" providerId="LiveId" clId="{E315D705-97FF-4716-9952-F609CC1B53C5}" dt="2023-04-23T10:44:19.753" v="5" actId="47"/>
          <pc:sldLayoutMkLst>
            <pc:docMk/>
            <pc:sldMasterMk cId="0" sldId="2147483648"/>
            <pc:sldLayoutMk cId="0" sldId="2147483655"/>
          </pc:sldLayoutMkLst>
        </pc:sldLayoutChg>
        <pc:sldLayoutChg chg="del">
          <pc:chgData name="Neil" userId="cbfb50ce42539ba2" providerId="LiveId" clId="{E315D705-97FF-4716-9952-F609CC1B53C5}" dt="2023-04-23T10:44:19.753" v="5" actId="47"/>
          <pc:sldLayoutMkLst>
            <pc:docMk/>
            <pc:sldMasterMk cId="0" sldId="2147483648"/>
            <pc:sldLayoutMk cId="0" sldId="2147483656"/>
          </pc:sldLayoutMkLst>
        </pc:sldLayoutChg>
        <pc:sldLayoutChg chg="del">
          <pc:chgData name="Neil" userId="cbfb50ce42539ba2" providerId="LiveId" clId="{E315D705-97FF-4716-9952-F609CC1B53C5}" dt="2023-04-23T10:44:19.753" v="5" actId="47"/>
          <pc:sldLayoutMkLst>
            <pc:docMk/>
            <pc:sldMasterMk cId="0" sldId="2147483648"/>
            <pc:sldLayoutMk cId="0" sldId="2147483657"/>
          </pc:sldLayoutMkLst>
        </pc:sldLayoutChg>
        <pc:sldLayoutChg chg="del">
          <pc:chgData name="Neil" userId="cbfb50ce42539ba2" providerId="LiveId" clId="{E315D705-97FF-4716-9952-F609CC1B53C5}" dt="2023-04-23T10:44:19.753" v="5" actId="47"/>
          <pc:sldLayoutMkLst>
            <pc:docMk/>
            <pc:sldMasterMk cId="0" sldId="2147483648"/>
            <pc:sldLayoutMk cId="0" sldId="2147483658"/>
          </pc:sldLayoutMkLst>
        </pc:sldLayoutChg>
        <pc:sldLayoutChg chg="del">
          <pc:chgData name="Neil" userId="cbfb50ce42539ba2" providerId="LiveId" clId="{E315D705-97FF-4716-9952-F609CC1B53C5}" dt="2023-04-23T10:44:19.753" v="5" actId="47"/>
          <pc:sldLayoutMkLst>
            <pc:docMk/>
            <pc:sldMasterMk cId="0" sldId="2147483648"/>
            <pc:sldLayoutMk cId="0" sldId="2147483659"/>
          </pc:sldLayoutMkLst>
        </pc:sldLayoutChg>
      </pc:sldMasterChg>
      <pc:sldMasterChg chg="delSldLayout">
        <pc:chgData name="Neil" userId="cbfb50ce42539ba2" providerId="LiveId" clId="{E315D705-97FF-4716-9952-F609CC1B53C5}" dt="2023-04-23T10:44:20.228" v="6" actId="47"/>
        <pc:sldMasterMkLst>
          <pc:docMk/>
          <pc:sldMasterMk cId="0" sldId="2147483660"/>
        </pc:sldMasterMkLst>
        <pc:sldLayoutChg chg="del">
          <pc:chgData name="Neil" userId="cbfb50ce42539ba2" providerId="LiveId" clId="{E315D705-97FF-4716-9952-F609CC1B53C5}" dt="2023-04-23T10:44:20.228" v="6" actId="47"/>
          <pc:sldLayoutMkLst>
            <pc:docMk/>
            <pc:sldMasterMk cId="0" sldId="2147483660"/>
            <pc:sldLayoutMk cId="0" sldId="2147483662"/>
          </pc:sldLayoutMkLst>
        </pc:sldLayoutChg>
      </pc:sldMasterChg>
      <pc:sldMasterChg chg="del delSldLayout">
        <pc:chgData name="Neil" userId="cbfb50ce42539ba2" providerId="LiveId" clId="{E315D705-97FF-4716-9952-F609CC1B53C5}" dt="2023-04-23T10:44:19.351" v="4" actId="47"/>
        <pc:sldMasterMkLst>
          <pc:docMk/>
          <pc:sldMasterMk cId="0" sldId="2147483672"/>
        </pc:sldMasterMkLst>
        <pc:sldLayoutChg chg="del">
          <pc:chgData name="Neil" userId="cbfb50ce42539ba2" providerId="LiveId" clId="{E315D705-97FF-4716-9952-F609CC1B53C5}" dt="2023-04-23T10:44:19.351" v="4" actId="47"/>
          <pc:sldLayoutMkLst>
            <pc:docMk/>
            <pc:sldMasterMk cId="0" sldId="2147483672"/>
            <pc:sldLayoutMk cId="0" sldId="2147483673"/>
          </pc:sldLayoutMkLst>
        </pc:sldLayoutChg>
        <pc:sldLayoutChg chg="del">
          <pc:chgData name="Neil" userId="cbfb50ce42539ba2" providerId="LiveId" clId="{E315D705-97FF-4716-9952-F609CC1B53C5}" dt="2023-04-23T10:44:19.351" v="4" actId="47"/>
          <pc:sldLayoutMkLst>
            <pc:docMk/>
            <pc:sldMasterMk cId="0" sldId="2147483672"/>
            <pc:sldLayoutMk cId="0" sldId="2147483674"/>
          </pc:sldLayoutMkLst>
        </pc:sldLayoutChg>
        <pc:sldLayoutChg chg="del">
          <pc:chgData name="Neil" userId="cbfb50ce42539ba2" providerId="LiveId" clId="{E315D705-97FF-4716-9952-F609CC1B53C5}" dt="2023-04-23T10:44:19.351" v="4" actId="47"/>
          <pc:sldLayoutMkLst>
            <pc:docMk/>
            <pc:sldMasterMk cId="0" sldId="2147483672"/>
            <pc:sldLayoutMk cId="0" sldId="2147483675"/>
          </pc:sldLayoutMkLst>
        </pc:sldLayoutChg>
        <pc:sldLayoutChg chg="del">
          <pc:chgData name="Neil" userId="cbfb50ce42539ba2" providerId="LiveId" clId="{E315D705-97FF-4716-9952-F609CC1B53C5}" dt="2023-04-23T10:44:19.351" v="4" actId="47"/>
          <pc:sldLayoutMkLst>
            <pc:docMk/>
            <pc:sldMasterMk cId="0" sldId="2147483672"/>
            <pc:sldLayoutMk cId="0" sldId="2147483676"/>
          </pc:sldLayoutMkLst>
        </pc:sldLayoutChg>
        <pc:sldLayoutChg chg="del">
          <pc:chgData name="Neil" userId="cbfb50ce42539ba2" providerId="LiveId" clId="{E315D705-97FF-4716-9952-F609CC1B53C5}" dt="2023-04-23T10:44:19.351" v="4" actId="47"/>
          <pc:sldLayoutMkLst>
            <pc:docMk/>
            <pc:sldMasterMk cId="0" sldId="2147483672"/>
            <pc:sldLayoutMk cId="0" sldId="2147483677"/>
          </pc:sldLayoutMkLst>
        </pc:sldLayoutChg>
        <pc:sldLayoutChg chg="del">
          <pc:chgData name="Neil" userId="cbfb50ce42539ba2" providerId="LiveId" clId="{E315D705-97FF-4716-9952-F609CC1B53C5}" dt="2023-04-23T10:44:19.351" v="4" actId="47"/>
          <pc:sldLayoutMkLst>
            <pc:docMk/>
            <pc:sldMasterMk cId="0" sldId="2147483672"/>
            <pc:sldLayoutMk cId="0" sldId="2147483678"/>
          </pc:sldLayoutMkLst>
        </pc:sldLayoutChg>
        <pc:sldLayoutChg chg="del">
          <pc:chgData name="Neil" userId="cbfb50ce42539ba2" providerId="LiveId" clId="{E315D705-97FF-4716-9952-F609CC1B53C5}" dt="2023-04-23T10:44:19.351" v="4" actId="47"/>
          <pc:sldLayoutMkLst>
            <pc:docMk/>
            <pc:sldMasterMk cId="0" sldId="2147483672"/>
            <pc:sldLayoutMk cId="0" sldId="2147483679"/>
          </pc:sldLayoutMkLst>
        </pc:sldLayoutChg>
        <pc:sldLayoutChg chg="del">
          <pc:chgData name="Neil" userId="cbfb50ce42539ba2" providerId="LiveId" clId="{E315D705-97FF-4716-9952-F609CC1B53C5}" dt="2023-04-23T10:44:19.351" v="4" actId="47"/>
          <pc:sldLayoutMkLst>
            <pc:docMk/>
            <pc:sldMasterMk cId="0" sldId="2147483672"/>
            <pc:sldLayoutMk cId="0" sldId="2147483680"/>
          </pc:sldLayoutMkLst>
        </pc:sldLayoutChg>
        <pc:sldLayoutChg chg="del">
          <pc:chgData name="Neil" userId="cbfb50ce42539ba2" providerId="LiveId" clId="{E315D705-97FF-4716-9952-F609CC1B53C5}" dt="2023-04-23T10:44:19.351" v="4" actId="47"/>
          <pc:sldLayoutMkLst>
            <pc:docMk/>
            <pc:sldMasterMk cId="0" sldId="2147483672"/>
            <pc:sldLayoutMk cId="0" sldId="2147483681"/>
          </pc:sldLayoutMkLst>
        </pc:sldLayoutChg>
        <pc:sldLayoutChg chg="del">
          <pc:chgData name="Neil" userId="cbfb50ce42539ba2" providerId="LiveId" clId="{E315D705-97FF-4716-9952-F609CC1B53C5}" dt="2023-04-23T10:44:19.351" v="4" actId="47"/>
          <pc:sldLayoutMkLst>
            <pc:docMk/>
            <pc:sldMasterMk cId="0" sldId="2147483672"/>
            <pc:sldLayoutMk cId="0" sldId="2147483682"/>
          </pc:sldLayoutMkLst>
        </pc:sldLayoutChg>
        <pc:sldLayoutChg chg="del">
          <pc:chgData name="Neil" userId="cbfb50ce42539ba2" providerId="LiveId" clId="{E315D705-97FF-4716-9952-F609CC1B53C5}" dt="2023-04-23T10:44:19.351" v="4" actId="47"/>
          <pc:sldLayoutMkLst>
            <pc:docMk/>
            <pc:sldMasterMk cId="0" sldId="2147483672"/>
            <pc:sldLayoutMk cId="0" sldId="2147483683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610653" y="685800"/>
            <a:ext cx="36375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g22d316f6b3e_4_1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6" name="Google Shape;276;g22d316f6b3e_4_10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277" name="Google Shape;277;g22d316f6b3e_4_10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2d316f6b3e_4_18"/>
          <p:cNvSpPr txBox="1">
            <a:spLocks noGrp="1"/>
          </p:cNvSpPr>
          <p:nvPr>
            <p:ph type="title"/>
          </p:nvPr>
        </p:nvSpPr>
        <p:spPr>
          <a:xfrm>
            <a:off x="1470150" y="805000"/>
            <a:ext cx="18443700" cy="29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g22d316f6b3e_4_18"/>
          <p:cNvSpPr txBox="1">
            <a:spLocks noGrp="1"/>
          </p:cNvSpPr>
          <p:nvPr>
            <p:ph type="dt" idx="10"/>
          </p:nvPr>
        </p:nvSpPr>
        <p:spPr>
          <a:xfrm>
            <a:off x="1470150" y="14014000"/>
            <a:ext cx="48114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g22d316f6b3e_4_18"/>
          <p:cNvSpPr txBox="1">
            <a:spLocks noGrp="1"/>
          </p:cNvSpPr>
          <p:nvPr>
            <p:ph type="ftr" idx="11"/>
          </p:nvPr>
        </p:nvSpPr>
        <p:spPr>
          <a:xfrm>
            <a:off x="7083450" y="14014000"/>
            <a:ext cx="72171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g22d316f6b3e_4_18"/>
          <p:cNvSpPr txBox="1">
            <a:spLocks noGrp="1"/>
          </p:cNvSpPr>
          <p:nvPr>
            <p:ph type="sldNum" idx="12"/>
          </p:nvPr>
        </p:nvSpPr>
        <p:spPr>
          <a:xfrm>
            <a:off x="15102450" y="14014000"/>
            <a:ext cx="48114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22d316f6b3e_4_69"/>
          <p:cNvSpPr txBox="1">
            <a:spLocks noGrp="1"/>
          </p:cNvSpPr>
          <p:nvPr>
            <p:ph type="title"/>
          </p:nvPr>
        </p:nvSpPr>
        <p:spPr>
          <a:xfrm rot="5400000">
            <a:off x="11201550" y="4906300"/>
            <a:ext cx="12813600" cy="461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g22d316f6b3e_4_69"/>
          <p:cNvSpPr txBox="1">
            <a:spLocks noGrp="1"/>
          </p:cNvSpPr>
          <p:nvPr>
            <p:ph type="body" idx="1"/>
          </p:nvPr>
        </p:nvSpPr>
        <p:spPr>
          <a:xfrm rot="5400000">
            <a:off x="1846125" y="429100"/>
            <a:ext cx="12813600" cy="135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t" anchorCtr="0">
            <a:normAutofit/>
          </a:bodyPr>
          <a:lstStyle>
            <a:lvl1pPr marL="457200" lvl="0" indent="-444500" algn="l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1pPr>
            <a:lvl2pPr marL="914400" lvl="1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2pPr>
            <a:lvl3pPr marL="1371600" lvl="2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3pPr>
            <a:lvl4pPr marL="1828800" lvl="3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4pPr>
            <a:lvl5pPr marL="2286000" lvl="4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5pPr>
            <a:lvl6pPr marL="2743200" lvl="5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6pPr>
            <a:lvl7pPr marL="3200400" lvl="6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7pPr>
            <a:lvl8pPr marL="3657600" lvl="7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8pPr>
            <a:lvl9pPr marL="4114800" lvl="8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9pPr>
          </a:lstStyle>
          <a:p>
            <a:endParaRPr/>
          </a:p>
        </p:txBody>
      </p:sp>
      <p:sp>
        <p:nvSpPr>
          <p:cNvPr id="152" name="Google Shape;152;g22d316f6b3e_4_69"/>
          <p:cNvSpPr txBox="1">
            <a:spLocks noGrp="1"/>
          </p:cNvSpPr>
          <p:nvPr>
            <p:ph type="dt" idx="10"/>
          </p:nvPr>
        </p:nvSpPr>
        <p:spPr>
          <a:xfrm>
            <a:off x="1470150" y="14014000"/>
            <a:ext cx="48114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9pPr>
          </a:lstStyle>
          <a:p>
            <a:endParaRPr/>
          </a:p>
        </p:txBody>
      </p:sp>
      <p:sp>
        <p:nvSpPr>
          <p:cNvPr id="153" name="Google Shape;153;g22d316f6b3e_4_69"/>
          <p:cNvSpPr txBox="1">
            <a:spLocks noGrp="1"/>
          </p:cNvSpPr>
          <p:nvPr>
            <p:ph type="ftr" idx="11"/>
          </p:nvPr>
        </p:nvSpPr>
        <p:spPr>
          <a:xfrm>
            <a:off x="7083450" y="14014000"/>
            <a:ext cx="72171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9pPr>
          </a:lstStyle>
          <a:p>
            <a:endParaRPr/>
          </a:p>
        </p:txBody>
      </p:sp>
      <p:sp>
        <p:nvSpPr>
          <p:cNvPr id="154" name="Google Shape;154;g22d316f6b3e_4_69"/>
          <p:cNvSpPr txBox="1">
            <a:spLocks noGrp="1"/>
          </p:cNvSpPr>
          <p:nvPr>
            <p:ph type="sldNum" idx="12"/>
          </p:nvPr>
        </p:nvSpPr>
        <p:spPr>
          <a:xfrm>
            <a:off x="15102450" y="14014000"/>
            <a:ext cx="48114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22d316f6b3e_4_6"/>
          <p:cNvSpPr txBox="1">
            <a:spLocks noGrp="1"/>
          </p:cNvSpPr>
          <p:nvPr>
            <p:ph type="ctrTitle"/>
          </p:nvPr>
        </p:nvSpPr>
        <p:spPr>
          <a:xfrm>
            <a:off x="2673000" y="2474501"/>
            <a:ext cx="16038000" cy="52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400"/>
              <a:buFont typeface="Calibri"/>
              <a:buNone/>
              <a:defRPr sz="1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g22d316f6b3e_4_6"/>
          <p:cNvSpPr txBox="1">
            <a:spLocks noGrp="1"/>
          </p:cNvSpPr>
          <p:nvPr>
            <p:ph type="subTitle" idx="1"/>
          </p:nvPr>
        </p:nvSpPr>
        <p:spPr>
          <a:xfrm>
            <a:off x="2673000" y="7941501"/>
            <a:ext cx="16038000" cy="365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4600"/>
              <a:buNone/>
              <a:defRPr sz="4600"/>
            </a:lvl1pPr>
            <a:lvl2pPr lvl="1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/>
            </a:lvl2pPr>
            <a:lvl3pPr lvl="2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/>
            </a:lvl3pPr>
            <a:lvl4pPr lvl="3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4pPr>
            <a:lvl5pPr lvl="4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5pPr>
            <a:lvl6pPr lvl="5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6pPr>
            <a:lvl7pPr lvl="6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7pPr>
            <a:lvl8pPr lvl="7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8pPr>
            <a:lvl9pPr lvl="8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100" name="Google Shape;100;g22d316f6b3e_4_6"/>
          <p:cNvSpPr txBox="1">
            <a:spLocks noGrp="1"/>
          </p:cNvSpPr>
          <p:nvPr>
            <p:ph type="dt" idx="10"/>
          </p:nvPr>
        </p:nvSpPr>
        <p:spPr>
          <a:xfrm>
            <a:off x="1470150" y="14014000"/>
            <a:ext cx="48114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g22d316f6b3e_4_6"/>
          <p:cNvSpPr txBox="1">
            <a:spLocks noGrp="1"/>
          </p:cNvSpPr>
          <p:nvPr>
            <p:ph type="ftr" idx="11"/>
          </p:nvPr>
        </p:nvSpPr>
        <p:spPr>
          <a:xfrm>
            <a:off x="7083450" y="14014000"/>
            <a:ext cx="72171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g22d316f6b3e_4_6"/>
          <p:cNvSpPr txBox="1">
            <a:spLocks noGrp="1"/>
          </p:cNvSpPr>
          <p:nvPr>
            <p:ph type="sldNum" idx="12"/>
          </p:nvPr>
        </p:nvSpPr>
        <p:spPr>
          <a:xfrm>
            <a:off x="15102450" y="14014000"/>
            <a:ext cx="48114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22d316f6b3e_4_23"/>
          <p:cNvSpPr txBox="1">
            <a:spLocks noGrp="1"/>
          </p:cNvSpPr>
          <p:nvPr>
            <p:ph type="title"/>
          </p:nvPr>
        </p:nvSpPr>
        <p:spPr>
          <a:xfrm>
            <a:off x="1459013" y="3769501"/>
            <a:ext cx="18443700" cy="628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400"/>
              <a:buFont typeface="Calibri"/>
              <a:buNone/>
              <a:defRPr sz="1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g22d316f6b3e_4_23"/>
          <p:cNvSpPr txBox="1">
            <a:spLocks noGrp="1"/>
          </p:cNvSpPr>
          <p:nvPr>
            <p:ph type="body" idx="1"/>
          </p:nvPr>
        </p:nvSpPr>
        <p:spPr>
          <a:xfrm>
            <a:off x="1459013" y="10118501"/>
            <a:ext cx="18443700" cy="330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888888"/>
              </a:buClr>
              <a:buSzPts val="4600"/>
              <a:buNone/>
              <a:defRPr sz="46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800"/>
              <a:buNone/>
              <a:defRPr sz="3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400"/>
              <a:buNone/>
              <a:defRPr sz="34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000"/>
              <a:buNone/>
              <a:defRPr sz="30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000"/>
              <a:buNone/>
              <a:defRPr sz="30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000"/>
              <a:buNone/>
              <a:defRPr sz="30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000"/>
              <a:buNone/>
              <a:defRPr sz="30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000"/>
              <a:buNone/>
              <a:defRPr sz="30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000"/>
              <a:buNone/>
              <a:defRPr sz="30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6" name="Google Shape;106;g22d316f6b3e_4_23"/>
          <p:cNvSpPr txBox="1">
            <a:spLocks noGrp="1"/>
          </p:cNvSpPr>
          <p:nvPr>
            <p:ph type="dt" idx="10"/>
          </p:nvPr>
        </p:nvSpPr>
        <p:spPr>
          <a:xfrm>
            <a:off x="1470150" y="14014000"/>
            <a:ext cx="48114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g22d316f6b3e_4_23"/>
          <p:cNvSpPr txBox="1">
            <a:spLocks noGrp="1"/>
          </p:cNvSpPr>
          <p:nvPr>
            <p:ph type="ftr" idx="11"/>
          </p:nvPr>
        </p:nvSpPr>
        <p:spPr>
          <a:xfrm>
            <a:off x="7083450" y="14014000"/>
            <a:ext cx="72171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g22d316f6b3e_4_23"/>
          <p:cNvSpPr txBox="1">
            <a:spLocks noGrp="1"/>
          </p:cNvSpPr>
          <p:nvPr>
            <p:ph type="sldNum" idx="12"/>
          </p:nvPr>
        </p:nvSpPr>
        <p:spPr>
          <a:xfrm>
            <a:off x="15102450" y="14014000"/>
            <a:ext cx="48114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22d316f6b3e_4_29"/>
          <p:cNvSpPr txBox="1">
            <a:spLocks noGrp="1"/>
          </p:cNvSpPr>
          <p:nvPr>
            <p:ph type="title"/>
          </p:nvPr>
        </p:nvSpPr>
        <p:spPr>
          <a:xfrm>
            <a:off x="1470150" y="805000"/>
            <a:ext cx="18443700" cy="29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g22d316f6b3e_4_29"/>
          <p:cNvSpPr txBox="1">
            <a:spLocks noGrp="1"/>
          </p:cNvSpPr>
          <p:nvPr>
            <p:ph type="body" idx="1"/>
          </p:nvPr>
        </p:nvSpPr>
        <p:spPr>
          <a:xfrm>
            <a:off x="1470150" y="4025000"/>
            <a:ext cx="9088200" cy="959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t" anchorCtr="0">
            <a:normAutofit/>
          </a:bodyPr>
          <a:lstStyle>
            <a:lvl1pPr marL="457200" lvl="0" indent="-444500" algn="l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1pPr>
            <a:lvl2pPr marL="914400" lvl="1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2pPr>
            <a:lvl3pPr marL="1371600" lvl="2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3pPr>
            <a:lvl4pPr marL="1828800" lvl="3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4pPr>
            <a:lvl5pPr marL="2286000" lvl="4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5pPr>
            <a:lvl6pPr marL="2743200" lvl="5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6pPr>
            <a:lvl7pPr marL="3200400" lvl="6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7pPr>
            <a:lvl8pPr marL="3657600" lvl="7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8pPr>
            <a:lvl9pPr marL="4114800" lvl="8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9pPr>
          </a:lstStyle>
          <a:p>
            <a:endParaRPr/>
          </a:p>
        </p:txBody>
      </p:sp>
      <p:sp>
        <p:nvSpPr>
          <p:cNvPr id="112" name="Google Shape;112;g22d316f6b3e_4_29"/>
          <p:cNvSpPr txBox="1">
            <a:spLocks noGrp="1"/>
          </p:cNvSpPr>
          <p:nvPr>
            <p:ph type="body" idx="2"/>
          </p:nvPr>
        </p:nvSpPr>
        <p:spPr>
          <a:xfrm>
            <a:off x="10825650" y="4025000"/>
            <a:ext cx="9088200" cy="959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t" anchorCtr="0">
            <a:normAutofit/>
          </a:bodyPr>
          <a:lstStyle>
            <a:lvl1pPr marL="457200" lvl="0" indent="-444500" algn="l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1pPr>
            <a:lvl2pPr marL="914400" lvl="1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2pPr>
            <a:lvl3pPr marL="1371600" lvl="2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3pPr>
            <a:lvl4pPr marL="1828800" lvl="3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4pPr>
            <a:lvl5pPr marL="2286000" lvl="4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5pPr>
            <a:lvl6pPr marL="2743200" lvl="5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6pPr>
            <a:lvl7pPr marL="3200400" lvl="6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7pPr>
            <a:lvl8pPr marL="3657600" lvl="7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8pPr>
            <a:lvl9pPr marL="4114800" lvl="8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9pPr>
          </a:lstStyle>
          <a:p>
            <a:endParaRPr/>
          </a:p>
        </p:txBody>
      </p:sp>
      <p:sp>
        <p:nvSpPr>
          <p:cNvPr id="113" name="Google Shape;113;g22d316f6b3e_4_29"/>
          <p:cNvSpPr txBox="1">
            <a:spLocks noGrp="1"/>
          </p:cNvSpPr>
          <p:nvPr>
            <p:ph type="dt" idx="10"/>
          </p:nvPr>
        </p:nvSpPr>
        <p:spPr>
          <a:xfrm>
            <a:off x="1470150" y="14014000"/>
            <a:ext cx="48114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g22d316f6b3e_4_29"/>
          <p:cNvSpPr txBox="1">
            <a:spLocks noGrp="1"/>
          </p:cNvSpPr>
          <p:nvPr>
            <p:ph type="ftr" idx="11"/>
          </p:nvPr>
        </p:nvSpPr>
        <p:spPr>
          <a:xfrm>
            <a:off x="7083450" y="14014000"/>
            <a:ext cx="72171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g22d316f6b3e_4_29"/>
          <p:cNvSpPr txBox="1">
            <a:spLocks noGrp="1"/>
          </p:cNvSpPr>
          <p:nvPr>
            <p:ph type="sldNum" idx="12"/>
          </p:nvPr>
        </p:nvSpPr>
        <p:spPr>
          <a:xfrm>
            <a:off x="15102450" y="14014000"/>
            <a:ext cx="48114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2d316f6b3e_4_36"/>
          <p:cNvSpPr txBox="1">
            <a:spLocks noGrp="1"/>
          </p:cNvSpPr>
          <p:nvPr>
            <p:ph type="title"/>
          </p:nvPr>
        </p:nvSpPr>
        <p:spPr>
          <a:xfrm>
            <a:off x="1472935" y="805000"/>
            <a:ext cx="18443700" cy="29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g22d316f6b3e_4_36"/>
          <p:cNvSpPr txBox="1">
            <a:spLocks noGrp="1"/>
          </p:cNvSpPr>
          <p:nvPr>
            <p:ph type="body" idx="1"/>
          </p:nvPr>
        </p:nvSpPr>
        <p:spPr>
          <a:xfrm>
            <a:off x="1472935" y="3706501"/>
            <a:ext cx="9046500" cy="181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4600"/>
              <a:buNone/>
              <a:defRPr sz="4600" b="1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 b="1"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 b="1"/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b="1"/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b="1"/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b="1"/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b="1"/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b="1"/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b="1"/>
            </a:lvl9pPr>
          </a:lstStyle>
          <a:p>
            <a:endParaRPr/>
          </a:p>
        </p:txBody>
      </p:sp>
      <p:sp>
        <p:nvSpPr>
          <p:cNvPr id="119" name="Google Shape;119;g22d316f6b3e_4_36"/>
          <p:cNvSpPr txBox="1">
            <a:spLocks noGrp="1"/>
          </p:cNvSpPr>
          <p:nvPr>
            <p:ph type="body" idx="2"/>
          </p:nvPr>
        </p:nvSpPr>
        <p:spPr>
          <a:xfrm>
            <a:off x="1472935" y="5523000"/>
            <a:ext cx="9046500" cy="81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t" anchorCtr="0">
            <a:normAutofit/>
          </a:bodyPr>
          <a:lstStyle>
            <a:lvl1pPr marL="457200" lvl="0" indent="-444500" algn="l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1pPr>
            <a:lvl2pPr marL="914400" lvl="1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2pPr>
            <a:lvl3pPr marL="1371600" lvl="2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3pPr>
            <a:lvl4pPr marL="1828800" lvl="3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4pPr>
            <a:lvl5pPr marL="2286000" lvl="4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5pPr>
            <a:lvl6pPr marL="2743200" lvl="5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6pPr>
            <a:lvl7pPr marL="3200400" lvl="6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7pPr>
            <a:lvl8pPr marL="3657600" lvl="7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8pPr>
            <a:lvl9pPr marL="4114800" lvl="8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9pPr>
          </a:lstStyle>
          <a:p>
            <a:endParaRPr/>
          </a:p>
        </p:txBody>
      </p:sp>
      <p:sp>
        <p:nvSpPr>
          <p:cNvPr id="120" name="Google Shape;120;g22d316f6b3e_4_36"/>
          <p:cNvSpPr txBox="1">
            <a:spLocks noGrp="1"/>
          </p:cNvSpPr>
          <p:nvPr>
            <p:ph type="body" idx="3"/>
          </p:nvPr>
        </p:nvSpPr>
        <p:spPr>
          <a:xfrm>
            <a:off x="10825650" y="3706501"/>
            <a:ext cx="9090900" cy="181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4600"/>
              <a:buNone/>
              <a:defRPr sz="4600" b="1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 b="1"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 b="1"/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b="1"/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b="1"/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b="1"/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b="1"/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b="1"/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b="1"/>
            </a:lvl9pPr>
          </a:lstStyle>
          <a:p>
            <a:endParaRPr/>
          </a:p>
        </p:txBody>
      </p:sp>
      <p:sp>
        <p:nvSpPr>
          <p:cNvPr id="121" name="Google Shape;121;g22d316f6b3e_4_36"/>
          <p:cNvSpPr txBox="1">
            <a:spLocks noGrp="1"/>
          </p:cNvSpPr>
          <p:nvPr>
            <p:ph type="body" idx="4"/>
          </p:nvPr>
        </p:nvSpPr>
        <p:spPr>
          <a:xfrm>
            <a:off x="10825650" y="5523000"/>
            <a:ext cx="9090900" cy="81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t" anchorCtr="0">
            <a:normAutofit/>
          </a:bodyPr>
          <a:lstStyle>
            <a:lvl1pPr marL="457200" lvl="0" indent="-444500" algn="l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1pPr>
            <a:lvl2pPr marL="914400" lvl="1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2pPr>
            <a:lvl3pPr marL="1371600" lvl="2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3pPr>
            <a:lvl4pPr marL="1828800" lvl="3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4pPr>
            <a:lvl5pPr marL="2286000" lvl="4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5pPr>
            <a:lvl6pPr marL="2743200" lvl="5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6pPr>
            <a:lvl7pPr marL="3200400" lvl="6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7pPr>
            <a:lvl8pPr marL="3657600" lvl="7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8pPr>
            <a:lvl9pPr marL="4114800" lvl="8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9pPr>
          </a:lstStyle>
          <a:p>
            <a:endParaRPr/>
          </a:p>
        </p:txBody>
      </p:sp>
      <p:sp>
        <p:nvSpPr>
          <p:cNvPr id="122" name="Google Shape;122;g22d316f6b3e_4_36"/>
          <p:cNvSpPr txBox="1">
            <a:spLocks noGrp="1"/>
          </p:cNvSpPr>
          <p:nvPr>
            <p:ph type="dt" idx="10"/>
          </p:nvPr>
        </p:nvSpPr>
        <p:spPr>
          <a:xfrm>
            <a:off x="1470150" y="14014000"/>
            <a:ext cx="48114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g22d316f6b3e_4_36"/>
          <p:cNvSpPr txBox="1">
            <a:spLocks noGrp="1"/>
          </p:cNvSpPr>
          <p:nvPr>
            <p:ph type="ftr" idx="11"/>
          </p:nvPr>
        </p:nvSpPr>
        <p:spPr>
          <a:xfrm>
            <a:off x="7083450" y="14014000"/>
            <a:ext cx="72171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g22d316f6b3e_4_36"/>
          <p:cNvSpPr txBox="1">
            <a:spLocks noGrp="1"/>
          </p:cNvSpPr>
          <p:nvPr>
            <p:ph type="sldNum" idx="12"/>
          </p:nvPr>
        </p:nvSpPr>
        <p:spPr>
          <a:xfrm>
            <a:off x="15102450" y="14014000"/>
            <a:ext cx="48114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22d316f6b3e_4_45"/>
          <p:cNvSpPr txBox="1">
            <a:spLocks noGrp="1"/>
          </p:cNvSpPr>
          <p:nvPr>
            <p:ph type="dt" idx="10"/>
          </p:nvPr>
        </p:nvSpPr>
        <p:spPr>
          <a:xfrm>
            <a:off x="1470150" y="14014000"/>
            <a:ext cx="48114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g22d316f6b3e_4_45"/>
          <p:cNvSpPr txBox="1">
            <a:spLocks noGrp="1"/>
          </p:cNvSpPr>
          <p:nvPr>
            <p:ph type="ftr" idx="11"/>
          </p:nvPr>
        </p:nvSpPr>
        <p:spPr>
          <a:xfrm>
            <a:off x="7083450" y="14014000"/>
            <a:ext cx="72171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g22d316f6b3e_4_45"/>
          <p:cNvSpPr txBox="1">
            <a:spLocks noGrp="1"/>
          </p:cNvSpPr>
          <p:nvPr>
            <p:ph type="sldNum" idx="12"/>
          </p:nvPr>
        </p:nvSpPr>
        <p:spPr>
          <a:xfrm>
            <a:off x="15102450" y="14014000"/>
            <a:ext cx="48114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22d316f6b3e_4_49"/>
          <p:cNvSpPr txBox="1">
            <a:spLocks noGrp="1"/>
          </p:cNvSpPr>
          <p:nvPr>
            <p:ph type="title"/>
          </p:nvPr>
        </p:nvSpPr>
        <p:spPr>
          <a:xfrm>
            <a:off x="1472935" y="1008000"/>
            <a:ext cx="6897000" cy="352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100"/>
              <a:buFont typeface="Calibri"/>
              <a:buNone/>
              <a:defRPr sz="61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g22d316f6b3e_4_49"/>
          <p:cNvSpPr txBox="1">
            <a:spLocks noGrp="1"/>
          </p:cNvSpPr>
          <p:nvPr>
            <p:ph type="body" idx="1"/>
          </p:nvPr>
        </p:nvSpPr>
        <p:spPr>
          <a:xfrm>
            <a:off x="9090985" y="2177000"/>
            <a:ext cx="10825800" cy="1074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t" anchorCtr="0">
            <a:normAutofit/>
          </a:bodyPr>
          <a:lstStyle>
            <a:lvl1pPr marL="457200" lvl="0" indent="-615950" algn="l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6100"/>
              <a:buChar char="•"/>
              <a:defRPr sz="6100"/>
            </a:lvl1pPr>
            <a:lvl2pPr marL="914400" lvl="1" indent="-56515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300"/>
              <a:buChar char="•"/>
              <a:defRPr sz="5300"/>
            </a:lvl2pPr>
            <a:lvl3pPr marL="1371600" lvl="2" indent="-5207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600"/>
              <a:buChar char="•"/>
              <a:defRPr sz="4600"/>
            </a:lvl3pPr>
            <a:lvl4pPr marL="1828800" lvl="3" indent="-469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800"/>
              <a:buChar char="•"/>
              <a:defRPr sz="3800"/>
            </a:lvl4pPr>
            <a:lvl5pPr marL="2286000" lvl="4" indent="-469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800"/>
              <a:buChar char="•"/>
              <a:defRPr sz="3800"/>
            </a:lvl5pPr>
            <a:lvl6pPr marL="2743200" lvl="5" indent="-469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800"/>
              <a:buChar char="•"/>
              <a:defRPr sz="3800"/>
            </a:lvl6pPr>
            <a:lvl7pPr marL="3200400" lvl="6" indent="-469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800"/>
              <a:buChar char="•"/>
              <a:defRPr sz="3800"/>
            </a:lvl7pPr>
            <a:lvl8pPr marL="3657600" lvl="7" indent="-469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800"/>
              <a:buChar char="•"/>
              <a:defRPr sz="3800"/>
            </a:lvl8pPr>
            <a:lvl9pPr marL="4114800" lvl="8" indent="-469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800"/>
              <a:buChar char="•"/>
              <a:defRPr sz="3800"/>
            </a:lvl9pPr>
          </a:lstStyle>
          <a:p>
            <a:endParaRPr/>
          </a:p>
        </p:txBody>
      </p:sp>
      <p:sp>
        <p:nvSpPr>
          <p:cNvPr id="132" name="Google Shape;132;g22d316f6b3e_4_49"/>
          <p:cNvSpPr txBox="1">
            <a:spLocks noGrp="1"/>
          </p:cNvSpPr>
          <p:nvPr>
            <p:ph type="body" idx="2"/>
          </p:nvPr>
        </p:nvSpPr>
        <p:spPr>
          <a:xfrm>
            <a:off x="1472935" y="4536000"/>
            <a:ext cx="6897000" cy="84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2700"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/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  <a:defRPr sz="1900"/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  <a:defRPr sz="1900"/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  <a:defRPr sz="1900"/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  <a:defRPr sz="1900"/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  <a:defRPr sz="1900"/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  <a:defRPr sz="1900"/>
            </a:lvl9pPr>
          </a:lstStyle>
          <a:p>
            <a:endParaRPr/>
          </a:p>
        </p:txBody>
      </p:sp>
      <p:sp>
        <p:nvSpPr>
          <p:cNvPr id="133" name="Google Shape;133;g22d316f6b3e_4_49"/>
          <p:cNvSpPr txBox="1">
            <a:spLocks noGrp="1"/>
          </p:cNvSpPr>
          <p:nvPr>
            <p:ph type="dt" idx="10"/>
          </p:nvPr>
        </p:nvSpPr>
        <p:spPr>
          <a:xfrm>
            <a:off x="1470150" y="14014000"/>
            <a:ext cx="48114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g22d316f6b3e_4_49"/>
          <p:cNvSpPr txBox="1">
            <a:spLocks noGrp="1"/>
          </p:cNvSpPr>
          <p:nvPr>
            <p:ph type="ftr" idx="11"/>
          </p:nvPr>
        </p:nvSpPr>
        <p:spPr>
          <a:xfrm>
            <a:off x="7083450" y="14014000"/>
            <a:ext cx="72171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g22d316f6b3e_4_49"/>
          <p:cNvSpPr txBox="1">
            <a:spLocks noGrp="1"/>
          </p:cNvSpPr>
          <p:nvPr>
            <p:ph type="sldNum" idx="12"/>
          </p:nvPr>
        </p:nvSpPr>
        <p:spPr>
          <a:xfrm>
            <a:off x="15102450" y="14014000"/>
            <a:ext cx="48114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22d316f6b3e_4_56"/>
          <p:cNvSpPr txBox="1">
            <a:spLocks noGrp="1"/>
          </p:cNvSpPr>
          <p:nvPr>
            <p:ph type="title"/>
          </p:nvPr>
        </p:nvSpPr>
        <p:spPr>
          <a:xfrm>
            <a:off x="1472935" y="1008000"/>
            <a:ext cx="6897000" cy="352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100"/>
              <a:buFont typeface="Calibri"/>
              <a:buNone/>
              <a:defRPr sz="61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g22d316f6b3e_4_56"/>
          <p:cNvSpPr>
            <a:spLocks noGrp="1"/>
          </p:cNvSpPr>
          <p:nvPr>
            <p:ph type="pic" idx="2"/>
          </p:nvPr>
        </p:nvSpPr>
        <p:spPr>
          <a:xfrm>
            <a:off x="9090985" y="2177000"/>
            <a:ext cx="10825800" cy="10745100"/>
          </a:xfrm>
          <a:prstGeom prst="rect">
            <a:avLst/>
          </a:prstGeom>
          <a:noFill/>
          <a:ln>
            <a:noFill/>
          </a:ln>
        </p:spPr>
      </p:sp>
      <p:sp>
        <p:nvSpPr>
          <p:cNvPr id="139" name="Google Shape;139;g22d316f6b3e_4_56"/>
          <p:cNvSpPr txBox="1">
            <a:spLocks noGrp="1"/>
          </p:cNvSpPr>
          <p:nvPr>
            <p:ph type="body" idx="1"/>
          </p:nvPr>
        </p:nvSpPr>
        <p:spPr>
          <a:xfrm>
            <a:off x="1472935" y="4536000"/>
            <a:ext cx="6897000" cy="84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2700"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/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  <a:defRPr sz="1900"/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  <a:defRPr sz="1900"/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  <a:defRPr sz="1900"/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  <a:defRPr sz="1900"/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  <a:defRPr sz="1900"/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  <a:defRPr sz="1900"/>
            </a:lvl9pPr>
          </a:lstStyle>
          <a:p>
            <a:endParaRPr/>
          </a:p>
        </p:txBody>
      </p:sp>
      <p:sp>
        <p:nvSpPr>
          <p:cNvPr id="140" name="Google Shape;140;g22d316f6b3e_4_56"/>
          <p:cNvSpPr txBox="1">
            <a:spLocks noGrp="1"/>
          </p:cNvSpPr>
          <p:nvPr>
            <p:ph type="dt" idx="10"/>
          </p:nvPr>
        </p:nvSpPr>
        <p:spPr>
          <a:xfrm>
            <a:off x="1470150" y="14014000"/>
            <a:ext cx="48114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9pPr>
          </a:lstStyle>
          <a:p>
            <a:endParaRPr/>
          </a:p>
        </p:txBody>
      </p:sp>
      <p:sp>
        <p:nvSpPr>
          <p:cNvPr id="141" name="Google Shape;141;g22d316f6b3e_4_56"/>
          <p:cNvSpPr txBox="1">
            <a:spLocks noGrp="1"/>
          </p:cNvSpPr>
          <p:nvPr>
            <p:ph type="ftr" idx="11"/>
          </p:nvPr>
        </p:nvSpPr>
        <p:spPr>
          <a:xfrm>
            <a:off x="7083450" y="14014000"/>
            <a:ext cx="72171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g22d316f6b3e_4_56"/>
          <p:cNvSpPr txBox="1">
            <a:spLocks noGrp="1"/>
          </p:cNvSpPr>
          <p:nvPr>
            <p:ph type="sldNum" idx="12"/>
          </p:nvPr>
        </p:nvSpPr>
        <p:spPr>
          <a:xfrm>
            <a:off x="15102450" y="14014000"/>
            <a:ext cx="48114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22d316f6b3e_4_63"/>
          <p:cNvSpPr txBox="1">
            <a:spLocks noGrp="1"/>
          </p:cNvSpPr>
          <p:nvPr>
            <p:ph type="title"/>
          </p:nvPr>
        </p:nvSpPr>
        <p:spPr>
          <a:xfrm>
            <a:off x="1470150" y="805000"/>
            <a:ext cx="18443700" cy="29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g22d316f6b3e_4_63"/>
          <p:cNvSpPr txBox="1">
            <a:spLocks noGrp="1"/>
          </p:cNvSpPr>
          <p:nvPr>
            <p:ph type="body" idx="1"/>
          </p:nvPr>
        </p:nvSpPr>
        <p:spPr>
          <a:xfrm rot="5400000">
            <a:off x="5895300" y="-400150"/>
            <a:ext cx="9593400" cy="1844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t" anchorCtr="0">
            <a:normAutofit/>
          </a:bodyPr>
          <a:lstStyle>
            <a:lvl1pPr marL="457200" lvl="0" indent="-444500" algn="l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1pPr>
            <a:lvl2pPr marL="914400" lvl="1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2pPr>
            <a:lvl3pPr marL="1371600" lvl="2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3pPr>
            <a:lvl4pPr marL="1828800" lvl="3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4pPr>
            <a:lvl5pPr marL="2286000" lvl="4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5pPr>
            <a:lvl6pPr marL="2743200" lvl="5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6pPr>
            <a:lvl7pPr marL="3200400" lvl="6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7pPr>
            <a:lvl8pPr marL="3657600" lvl="7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8pPr>
            <a:lvl9pPr marL="4114800" lvl="8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9pPr>
          </a:lstStyle>
          <a:p>
            <a:endParaRPr/>
          </a:p>
        </p:txBody>
      </p:sp>
      <p:sp>
        <p:nvSpPr>
          <p:cNvPr id="146" name="Google Shape;146;g22d316f6b3e_4_63"/>
          <p:cNvSpPr txBox="1">
            <a:spLocks noGrp="1"/>
          </p:cNvSpPr>
          <p:nvPr>
            <p:ph type="dt" idx="10"/>
          </p:nvPr>
        </p:nvSpPr>
        <p:spPr>
          <a:xfrm>
            <a:off x="1470150" y="14014000"/>
            <a:ext cx="48114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9pPr>
          </a:lstStyle>
          <a:p>
            <a:endParaRPr/>
          </a:p>
        </p:txBody>
      </p:sp>
      <p:sp>
        <p:nvSpPr>
          <p:cNvPr id="147" name="Google Shape;147;g22d316f6b3e_4_63"/>
          <p:cNvSpPr txBox="1">
            <a:spLocks noGrp="1"/>
          </p:cNvSpPr>
          <p:nvPr>
            <p:ph type="ftr" idx="11"/>
          </p:nvPr>
        </p:nvSpPr>
        <p:spPr>
          <a:xfrm>
            <a:off x="7083450" y="14014000"/>
            <a:ext cx="72171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g22d316f6b3e_4_63"/>
          <p:cNvSpPr txBox="1">
            <a:spLocks noGrp="1"/>
          </p:cNvSpPr>
          <p:nvPr>
            <p:ph type="sldNum" idx="12"/>
          </p:nvPr>
        </p:nvSpPr>
        <p:spPr>
          <a:xfrm>
            <a:off x="15102450" y="14014000"/>
            <a:ext cx="48114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2d316f6b3e_4_0"/>
          <p:cNvSpPr txBox="1">
            <a:spLocks noGrp="1"/>
          </p:cNvSpPr>
          <p:nvPr>
            <p:ph type="title"/>
          </p:nvPr>
        </p:nvSpPr>
        <p:spPr>
          <a:xfrm>
            <a:off x="1470150" y="805000"/>
            <a:ext cx="18443700" cy="29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400"/>
              <a:buFont typeface="Calibri"/>
              <a:buNone/>
              <a:defRPr sz="8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3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3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3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3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3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3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3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3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Google Shape;82;g22d316f6b3e_4_0"/>
          <p:cNvSpPr txBox="1">
            <a:spLocks noGrp="1"/>
          </p:cNvSpPr>
          <p:nvPr>
            <p:ph type="body" idx="1"/>
          </p:nvPr>
        </p:nvSpPr>
        <p:spPr>
          <a:xfrm>
            <a:off x="1470150" y="4025000"/>
            <a:ext cx="18443700" cy="959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t" anchorCtr="0">
            <a:normAutofit/>
          </a:bodyPr>
          <a:lstStyle>
            <a:lvl1pPr marL="457200" marR="0" lvl="0" indent="-565150" algn="l" rtl="0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sz="5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207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•"/>
              <a:defRPr sz="4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69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Char char="•"/>
              <a:defRPr sz="3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445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•"/>
              <a:def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445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•"/>
              <a:def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445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•"/>
              <a:def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445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•"/>
              <a:def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445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•"/>
              <a:def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445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•"/>
              <a:def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Google Shape;83;g22d316f6b3e_4_0"/>
          <p:cNvSpPr txBox="1">
            <a:spLocks noGrp="1"/>
          </p:cNvSpPr>
          <p:nvPr>
            <p:ph type="dt" idx="10"/>
          </p:nvPr>
        </p:nvSpPr>
        <p:spPr>
          <a:xfrm>
            <a:off x="1470150" y="14014000"/>
            <a:ext cx="48114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Google Shape;84;g22d316f6b3e_4_0"/>
          <p:cNvSpPr txBox="1">
            <a:spLocks noGrp="1"/>
          </p:cNvSpPr>
          <p:nvPr>
            <p:ph type="ftr" idx="11"/>
          </p:nvPr>
        </p:nvSpPr>
        <p:spPr>
          <a:xfrm>
            <a:off x="7083450" y="14014000"/>
            <a:ext cx="72171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5" name="Google Shape;85;g22d316f6b3e_4_0"/>
          <p:cNvSpPr txBox="1">
            <a:spLocks noGrp="1"/>
          </p:cNvSpPr>
          <p:nvPr>
            <p:ph type="sldNum" idx="12"/>
          </p:nvPr>
        </p:nvSpPr>
        <p:spPr>
          <a:xfrm>
            <a:off x="15102450" y="14014000"/>
            <a:ext cx="48114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9" name="Google Shape;279;g22d316f6b3e_4_108" descr="Qr code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084800" y="7261501"/>
            <a:ext cx="2671902" cy="2671902"/>
          </a:xfrm>
          <a:prstGeom prst="rect">
            <a:avLst/>
          </a:prstGeom>
          <a:noFill/>
          <a:ln>
            <a:noFill/>
          </a:ln>
        </p:spPr>
      </p:pic>
      <p:sp>
        <p:nvSpPr>
          <p:cNvPr id="280" name="Google Shape;280;g22d316f6b3e_4_108"/>
          <p:cNvSpPr txBox="1">
            <a:spLocks noGrp="1"/>
          </p:cNvSpPr>
          <p:nvPr>
            <p:ph type="title"/>
          </p:nvPr>
        </p:nvSpPr>
        <p:spPr>
          <a:xfrm>
            <a:off x="1191407" y="309430"/>
            <a:ext cx="18842841" cy="23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Calibri"/>
              <a:buNone/>
            </a:pPr>
            <a:r>
              <a:rPr lang="en-GB" sz="8000">
                <a:latin typeface="Arial"/>
                <a:ea typeface="Arial"/>
                <a:cs typeface="Arial"/>
                <a:sym typeface="Arial"/>
              </a:rPr>
              <a:t>Consumption of richest 10% accounts for almost half of CO</a:t>
            </a:r>
            <a:r>
              <a:rPr lang="en-GB" sz="8000" baseline="-25000"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GB" sz="8000">
                <a:latin typeface="Arial"/>
                <a:ea typeface="Arial"/>
                <a:cs typeface="Arial"/>
                <a:sym typeface="Arial"/>
              </a:rPr>
              <a:t> emissions</a:t>
            </a:r>
            <a:endParaRPr sz="80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81" name="Google Shape;281;g22d316f6b3e_4_108" descr="CO2 emissions for the wealthiest 5% have surged.  The poorest 50% are responsible for just 6% of total emissions growth The middle 40% are responsible for 49% of total emissions growth The richest 10% alone are responsible for 46% of total emissions growth"/>
          <p:cNvPicPr preferRelativeResize="0"/>
          <p:nvPr/>
        </p:nvPicPr>
        <p:blipFill rotWithShape="1">
          <a:blip r:embed="rId4">
            <a:alphaModFix/>
          </a:blip>
          <a:srcRect t="8659"/>
          <a:stretch/>
        </p:blipFill>
        <p:spPr>
          <a:xfrm>
            <a:off x="1640137" y="3352173"/>
            <a:ext cx="12995277" cy="8062332"/>
          </a:xfrm>
          <a:prstGeom prst="rect">
            <a:avLst/>
          </a:prstGeom>
          <a:noFill/>
          <a:ln>
            <a:noFill/>
          </a:ln>
        </p:spPr>
      </p:pic>
      <p:sp>
        <p:nvSpPr>
          <p:cNvPr id="282" name="Google Shape;282;g22d316f6b3e_4_108"/>
          <p:cNvSpPr txBox="1"/>
          <p:nvPr/>
        </p:nvSpPr>
        <p:spPr>
          <a:xfrm>
            <a:off x="17851302" y="9679403"/>
            <a:ext cx="3123000" cy="9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Scan for more info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3" name="Google Shape;283;g22d316f6b3e_4_108"/>
          <p:cNvSpPr txBox="1"/>
          <p:nvPr/>
        </p:nvSpPr>
        <p:spPr>
          <a:xfrm>
            <a:off x="15859127" y="3506695"/>
            <a:ext cx="3949698" cy="3508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Who are the rich?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Richest 10%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Annual income of £27,500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 b="0" i="0" u="none" strike="noStrike" cap="none">
              <a:solidFill>
                <a:srgbClr val="2F549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Richest 1%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Annual income of £79,000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Source: Oxfam/Stockholm Environment Institute</a:t>
            </a:r>
            <a:endParaRPr/>
          </a:p>
        </p:txBody>
      </p:sp>
      <p:sp>
        <p:nvSpPr>
          <p:cNvPr id="284" name="Google Shape;284;g22d316f6b3e_4_108"/>
          <p:cNvSpPr txBox="1"/>
          <p:nvPr/>
        </p:nvSpPr>
        <p:spPr>
          <a:xfrm>
            <a:off x="2975319" y="12378467"/>
            <a:ext cx="11041940" cy="21889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1425" tIns="70700" rIns="141425" bIns="70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Calibri"/>
              <a:buNone/>
            </a:pPr>
            <a:r>
              <a:rPr lang="en-GB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City of London remains one of the largest global centres for financing fossil fuels, supporting at minimum 15% of potential global CO</a:t>
            </a:r>
            <a:r>
              <a:rPr lang="en-GB" sz="2800" b="0" i="0" u="none" strike="noStrike" cap="none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GB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emissions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Calibri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Calibri"/>
              <a:buNone/>
            </a:pPr>
            <a:r>
              <a:rPr lang="en-GB" sz="2800" b="0" i="0" u="none" strike="noStrike" cap="none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Source: Carbon Tracker 2020 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Calibri"/>
              <a:buNone/>
            </a:pPr>
            <a:r>
              <a:rPr lang="en-GB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←  Scan for report</a:t>
            </a:r>
            <a:endParaRPr/>
          </a:p>
        </p:txBody>
      </p:sp>
      <p:pic>
        <p:nvPicPr>
          <p:cNvPr id="285" name="Google Shape;285;g22d316f6b3e_4_108" descr="A picture containing outdoor&#10;&#10;Description automatically generated"/>
          <p:cNvPicPr preferRelativeResize="0"/>
          <p:nvPr/>
        </p:nvPicPr>
        <p:blipFill rotWithShape="1">
          <a:blip r:embed="rId5">
            <a:alphaModFix/>
          </a:blip>
          <a:srcRect l="13222" r="21156"/>
          <a:stretch/>
        </p:blipFill>
        <p:spPr>
          <a:xfrm>
            <a:off x="14115340" y="10156456"/>
            <a:ext cx="4528260" cy="4346944"/>
          </a:xfrm>
          <a:prstGeom prst="ellipse">
            <a:avLst/>
          </a:prstGeom>
          <a:noFill/>
          <a:ln>
            <a:noFill/>
          </a:ln>
        </p:spPr>
      </p:pic>
      <p:pic>
        <p:nvPicPr>
          <p:cNvPr id="286" name="Google Shape;286;g22d316f6b3e_4_108" descr="Scatter chart, qr code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03036" y="12230607"/>
            <a:ext cx="2474203" cy="24742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</Words>
  <Application>Microsoft Office PowerPoint</Application>
  <PresentationFormat>Custom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Consumption of richest 10% accounts for almost half of CO2 emissions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Wikimedia Commons Attribution/reference: @MuellerTadzio, @wiebkemarie, @MariusHasenheit, @sustentioEU</dc:title>
  <dc:creator>caroline vincent</dc:creator>
  <cp:lastModifiedBy>Neil</cp:lastModifiedBy>
  <cp:revision>1</cp:revision>
  <dcterms:created xsi:type="dcterms:W3CDTF">2023-04-12T09:57:54Z</dcterms:created>
  <dcterms:modified xsi:type="dcterms:W3CDTF">2023-04-23T10:44:25Z</dcterms:modified>
</cp:coreProperties>
</file>