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21383625" cy="1511935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6735">
          <p15:clr>
            <a:srgbClr val="747775"/>
          </p15:clr>
        </p15:guide>
        <p15:guide id="3" orient="horz" pos="4858">
          <p15:clr>
            <a:srgbClr val="747775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N4n9ttuRpAR2W6u8uE+NlM0ZS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2C68F3-3F65-4CB5-8338-0507E18F30C0}">
  <a:tblStyle styleId="{E72C68F3-3F65-4CB5-8338-0507E18F30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66" y="66"/>
      </p:cViewPr>
      <p:guideLst>
        <p:guide orient="horz" pos="4762"/>
        <p:guide pos="6735"/>
        <p:guide orient="horz"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28" Type="http://schemas.openxmlformats.org/officeDocument/2006/relationships/tableStyles" Target="tableStyles.xml"/><Relationship Id="rId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" userId="cbfb50ce42539ba2" providerId="LiveId" clId="{A942553C-FD86-4F4F-ABCF-F0DB55EECCD6}"/>
    <pc:docChg chg="delSld delMainMaster">
      <pc:chgData name="Neil" userId="cbfb50ce42539ba2" providerId="LiveId" clId="{A942553C-FD86-4F4F-ABCF-F0DB55EECCD6}" dt="2023-04-23T10:43:26.466" v="9" actId="47"/>
      <pc:docMkLst>
        <pc:docMk/>
      </pc:docMkLst>
      <pc:sldChg chg="del">
        <pc:chgData name="Neil" userId="cbfb50ce42539ba2" providerId="LiveId" clId="{A942553C-FD86-4F4F-ABCF-F0DB55EECCD6}" dt="2023-04-23T10:43:20.722" v="0" actId="47"/>
        <pc:sldMkLst>
          <pc:docMk/>
          <pc:sldMk cId="0" sldId="256"/>
        </pc:sldMkLst>
      </pc:sldChg>
      <pc:sldChg chg="del">
        <pc:chgData name="Neil" userId="cbfb50ce42539ba2" providerId="LiveId" clId="{A942553C-FD86-4F4F-ABCF-F0DB55EECCD6}" dt="2023-04-23T10:43:21.262" v="1" actId="47"/>
        <pc:sldMkLst>
          <pc:docMk/>
          <pc:sldMk cId="0" sldId="257"/>
        </pc:sldMkLst>
      </pc:sldChg>
      <pc:sldChg chg="del">
        <pc:chgData name="Neil" userId="cbfb50ce42539ba2" providerId="LiveId" clId="{A942553C-FD86-4F4F-ABCF-F0DB55EECCD6}" dt="2023-04-23T10:43:21.816" v="2" actId="47"/>
        <pc:sldMkLst>
          <pc:docMk/>
          <pc:sldMk cId="0" sldId="258"/>
        </pc:sldMkLst>
      </pc:sldChg>
      <pc:sldChg chg="del">
        <pc:chgData name="Neil" userId="cbfb50ce42539ba2" providerId="LiveId" clId="{A942553C-FD86-4F4F-ABCF-F0DB55EECCD6}" dt="2023-04-23T10:43:23.171" v="3" actId="47"/>
        <pc:sldMkLst>
          <pc:docMk/>
          <pc:sldMk cId="0" sldId="260"/>
        </pc:sldMkLst>
      </pc:sldChg>
      <pc:sldChg chg="del">
        <pc:chgData name="Neil" userId="cbfb50ce42539ba2" providerId="LiveId" clId="{A942553C-FD86-4F4F-ABCF-F0DB55EECCD6}" dt="2023-04-23T10:43:23.621" v="4" actId="47"/>
        <pc:sldMkLst>
          <pc:docMk/>
          <pc:sldMk cId="0" sldId="261"/>
        </pc:sldMkLst>
      </pc:sldChg>
      <pc:sldChg chg="del">
        <pc:chgData name="Neil" userId="cbfb50ce42539ba2" providerId="LiveId" clId="{A942553C-FD86-4F4F-ABCF-F0DB55EECCD6}" dt="2023-04-23T10:43:24.137" v="5" actId="47"/>
        <pc:sldMkLst>
          <pc:docMk/>
          <pc:sldMk cId="0" sldId="262"/>
        </pc:sldMkLst>
      </pc:sldChg>
      <pc:sldChg chg="del">
        <pc:chgData name="Neil" userId="cbfb50ce42539ba2" providerId="LiveId" clId="{A942553C-FD86-4F4F-ABCF-F0DB55EECCD6}" dt="2023-04-23T10:43:24.635" v="6" actId="47"/>
        <pc:sldMkLst>
          <pc:docMk/>
          <pc:sldMk cId="0" sldId="263"/>
        </pc:sldMkLst>
      </pc:sldChg>
      <pc:sldChg chg="del">
        <pc:chgData name="Neil" userId="cbfb50ce42539ba2" providerId="LiveId" clId="{A942553C-FD86-4F4F-ABCF-F0DB55EECCD6}" dt="2023-04-23T10:43:25.268" v="7" actId="47"/>
        <pc:sldMkLst>
          <pc:docMk/>
          <pc:sldMk cId="0" sldId="264"/>
        </pc:sldMkLst>
      </pc:sldChg>
      <pc:sldChg chg="del">
        <pc:chgData name="Neil" userId="cbfb50ce42539ba2" providerId="LiveId" clId="{A942553C-FD86-4F4F-ABCF-F0DB55EECCD6}" dt="2023-04-23T10:43:25.747" v="8" actId="47"/>
        <pc:sldMkLst>
          <pc:docMk/>
          <pc:sldMk cId="0" sldId="265"/>
        </pc:sldMkLst>
      </pc:sldChg>
      <pc:sldChg chg="del">
        <pc:chgData name="Neil" userId="cbfb50ce42539ba2" providerId="LiveId" clId="{A942553C-FD86-4F4F-ABCF-F0DB55EECCD6}" dt="2023-04-23T10:43:26.466" v="9" actId="47"/>
        <pc:sldMkLst>
          <pc:docMk/>
          <pc:sldMk cId="0" sldId="266"/>
        </pc:sldMkLst>
      </pc:sldChg>
      <pc:sldMasterChg chg="del delSldLayout">
        <pc:chgData name="Neil" userId="cbfb50ce42539ba2" providerId="LiveId" clId="{A942553C-FD86-4F4F-ABCF-F0DB55EECCD6}" dt="2023-04-23T10:43:24.137" v="5" actId="47"/>
        <pc:sldMasterMkLst>
          <pc:docMk/>
          <pc:sldMasterMk cId="0" sldId="2147483648"/>
        </pc:sldMasterMkLst>
        <pc:sldLayoutChg chg="del">
          <pc:chgData name="Neil" userId="cbfb50ce42539ba2" providerId="LiveId" clId="{A942553C-FD86-4F4F-ABCF-F0DB55EECCD6}" dt="2023-04-23T10:43:21.816" v="2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Neil" userId="cbfb50ce42539ba2" providerId="LiveId" clId="{A942553C-FD86-4F4F-ABCF-F0DB55EECCD6}" dt="2023-04-23T10:43:24.137" v="5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Neil" userId="cbfb50ce42539ba2" providerId="LiveId" clId="{A942553C-FD86-4F4F-ABCF-F0DB55EECCD6}" dt="2023-04-23T10:43:24.137" v="5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Neil" userId="cbfb50ce42539ba2" providerId="LiveId" clId="{A942553C-FD86-4F4F-ABCF-F0DB55EECCD6}" dt="2023-04-23T10:43:24.137" v="5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eil" userId="cbfb50ce42539ba2" providerId="LiveId" clId="{A942553C-FD86-4F4F-ABCF-F0DB55EECCD6}" dt="2023-04-23T10:43:24.137" v="5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Neil" userId="cbfb50ce42539ba2" providerId="LiveId" clId="{A942553C-FD86-4F4F-ABCF-F0DB55EECCD6}" dt="2023-04-23T10:43:24.137" v="5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Neil" userId="cbfb50ce42539ba2" providerId="LiveId" clId="{A942553C-FD86-4F4F-ABCF-F0DB55EECCD6}" dt="2023-04-23T10:43:24.137" v="5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Neil" userId="cbfb50ce42539ba2" providerId="LiveId" clId="{A942553C-FD86-4F4F-ABCF-F0DB55EECCD6}" dt="2023-04-23T10:43:24.137" v="5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Neil" userId="cbfb50ce42539ba2" providerId="LiveId" clId="{A942553C-FD86-4F4F-ABCF-F0DB55EECCD6}" dt="2023-04-23T10:43:24.137" v="5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Neil" userId="cbfb50ce42539ba2" providerId="LiveId" clId="{A942553C-FD86-4F4F-ABCF-F0DB55EECCD6}" dt="2023-04-23T10:43:24.137" v="5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Neil" userId="cbfb50ce42539ba2" providerId="LiveId" clId="{A942553C-FD86-4F4F-ABCF-F0DB55EECCD6}" dt="2023-04-23T10:43:24.137" v="5" actId="4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SldLayout">
        <pc:chgData name="Neil" userId="cbfb50ce42539ba2" providerId="LiveId" clId="{A942553C-FD86-4F4F-ABCF-F0DB55EECCD6}" dt="2023-04-23T10:43:24.635" v="6" actId="47"/>
        <pc:sldMasterMkLst>
          <pc:docMk/>
          <pc:sldMasterMk cId="0" sldId="2147483660"/>
        </pc:sldMasterMkLst>
        <pc:sldLayoutChg chg="del">
          <pc:chgData name="Neil" userId="cbfb50ce42539ba2" providerId="LiveId" clId="{A942553C-FD86-4F4F-ABCF-F0DB55EECCD6}" dt="2023-04-23T10:43:24.635" v="6" actId="47"/>
          <pc:sldLayoutMkLst>
            <pc:docMk/>
            <pc:sldMasterMk cId="0" sldId="2147483660"/>
            <pc:sldLayoutMk cId="0" sldId="2147483662"/>
          </pc:sldLayoutMkLst>
        </pc:sldLayoutChg>
      </pc:sldMasterChg>
      <pc:sldMasterChg chg="del delSldLayout">
        <pc:chgData name="Neil" userId="cbfb50ce42539ba2" providerId="LiveId" clId="{A942553C-FD86-4F4F-ABCF-F0DB55EECCD6}" dt="2023-04-23T10:43:23.621" v="4" actId="47"/>
        <pc:sldMasterMkLst>
          <pc:docMk/>
          <pc:sldMasterMk cId="0" sldId="2147483672"/>
        </pc:sldMasterMkLst>
        <pc:sldLayoutChg chg="del">
          <pc:chgData name="Neil" userId="cbfb50ce42539ba2" providerId="LiveId" clId="{A942553C-FD86-4F4F-ABCF-F0DB55EECCD6}" dt="2023-04-23T10:43:23.621" v="4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Neil" userId="cbfb50ce42539ba2" providerId="LiveId" clId="{A942553C-FD86-4F4F-ABCF-F0DB55EECCD6}" dt="2023-04-23T10:43:23.621" v="4" actId="47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Neil" userId="cbfb50ce42539ba2" providerId="LiveId" clId="{A942553C-FD86-4F4F-ABCF-F0DB55EECCD6}" dt="2023-04-23T10:43:23.621" v="4" actId="47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Neil" userId="cbfb50ce42539ba2" providerId="LiveId" clId="{A942553C-FD86-4F4F-ABCF-F0DB55EECCD6}" dt="2023-04-23T10:43:23.621" v="4" actId="47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Neil" userId="cbfb50ce42539ba2" providerId="LiveId" clId="{A942553C-FD86-4F4F-ABCF-F0DB55EECCD6}" dt="2023-04-23T10:43:23.621" v="4" actId="47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Neil" userId="cbfb50ce42539ba2" providerId="LiveId" clId="{A942553C-FD86-4F4F-ABCF-F0DB55EECCD6}" dt="2023-04-23T10:43:23.621" v="4" actId="47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Neil" userId="cbfb50ce42539ba2" providerId="LiveId" clId="{A942553C-FD86-4F4F-ABCF-F0DB55EECCD6}" dt="2023-04-23T10:43:23.621" v="4" actId="47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Neil" userId="cbfb50ce42539ba2" providerId="LiveId" clId="{A942553C-FD86-4F4F-ABCF-F0DB55EECCD6}" dt="2023-04-23T10:43:23.621" v="4" actId="47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Neil" userId="cbfb50ce42539ba2" providerId="LiveId" clId="{A942553C-FD86-4F4F-ABCF-F0DB55EECCD6}" dt="2023-04-23T10:43:23.621" v="4" actId="47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Neil" userId="cbfb50ce42539ba2" providerId="LiveId" clId="{A942553C-FD86-4F4F-ABCF-F0DB55EECCD6}" dt="2023-04-23T10:43:23.621" v="4" actId="47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Neil" userId="cbfb50ce42539ba2" providerId="LiveId" clId="{A942553C-FD86-4F4F-ABCF-F0DB55EECCD6}" dt="2023-04-23T10:43:23.621" v="4" actId="47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10653" y="685800"/>
            <a:ext cx="363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2d316f6b3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66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2d316f6b3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a904b54ce67740c4b4ee2753134154b0.pdf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d316f6b3e_4_18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2d316f6b3e_4_18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2d316f6b3e_4_18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2d316f6b3e_4_18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d316f6b3e_4_69"/>
          <p:cNvSpPr txBox="1">
            <a:spLocks noGrp="1"/>
          </p:cNvSpPr>
          <p:nvPr>
            <p:ph type="title"/>
          </p:nvPr>
        </p:nvSpPr>
        <p:spPr>
          <a:xfrm rot="5400000">
            <a:off x="11201550" y="4906300"/>
            <a:ext cx="128136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2d316f6b3e_4_69"/>
          <p:cNvSpPr txBox="1">
            <a:spLocks noGrp="1"/>
          </p:cNvSpPr>
          <p:nvPr>
            <p:ph type="body" idx="1"/>
          </p:nvPr>
        </p:nvSpPr>
        <p:spPr>
          <a:xfrm rot="5400000">
            <a:off x="1846125" y="429100"/>
            <a:ext cx="12813600" cy="13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2d316f6b3e_4_6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2d316f6b3e_4_6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2d316f6b3e_4_6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d316f6b3e_4_6"/>
          <p:cNvSpPr txBox="1">
            <a:spLocks noGrp="1"/>
          </p:cNvSpPr>
          <p:nvPr>
            <p:ph type="ctrTitle"/>
          </p:nvPr>
        </p:nvSpPr>
        <p:spPr>
          <a:xfrm>
            <a:off x="2673000" y="2474501"/>
            <a:ext cx="1603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2d316f6b3e_4_6"/>
          <p:cNvSpPr txBox="1">
            <a:spLocks noGrp="1"/>
          </p:cNvSpPr>
          <p:nvPr>
            <p:ph type="subTitle" idx="1"/>
          </p:nvPr>
        </p:nvSpPr>
        <p:spPr>
          <a:xfrm>
            <a:off x="2673000" y="7941501"/>
            <a:ext cx="160380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g22d316f6b3e_4_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2d316f6b3e_4_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2d316f6b3e_4_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d316f6b3e_4_23"/>
          <p:cNvSpPr txBox="1">
            <a:spLocks noGrp="1"/>
          </p:cNvSpPr>
          <p:nvPr>
            <p:ph type="title"/>
          </p:nvPr>
        </p:nvSpPr>
        <p:spPr>
          <a:xfrm>
            <a:off x="1459013" y="3769501"/>
            <a:ext cx="18443700" cy="6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2d316f6b3e_4_23"/>
          <p:cNvSpPr txBox="1">
            <a:spLocks noGrp="1"/>
          </p:cNvSpPr>
          <p:nvPr>
            <p:ph type="body" idx="1"/>
          </p:nvPr>
        </p:nvSpPr>
        <p:spPr>
          <a:xfrm>
            <a:off x="1459013" y="10118501"/>
            <a:ext cx="18443700" cy="3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 sz="3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22d316f6b3e_4_2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2d316f6b3e_4_2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2d316f6b3e_4_2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d316f6b3e_4_29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2d316f6b3e_4_29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2d316f6b3e_4_29"/>
          <p:cNvSpPr txBox="1">
            <a:spLocks noGrp="1"/>
          </p:cNvSpPr>
          <p:nvPr>
            <p:ph type="body" idx="2"/>
          </p:nvPr>
        </p:nvSpPr>
        <p:spPr>
          <a:xfrm>
            <a:off x="108256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2d316f6b3e_4_2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2d316f6b3e_4_2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2d316f6b3e_4_2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d316f6b3e_4_36"/>
          <p:cNvSpPr txBox="1">
            <a:spLocks noGrp="1"/>
          </p:cNvSpPr>
          <p:nvPr>
            <p:ph type="title"/>
          </p:nvPr>
        </p:nvSpPr>
        <p:spPr>
          <a:xfrm>
            <a:off x="1472935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2d316f6b3e_4_36"/>
          <p:cNvSpPr txBox="1">
            <a:spLocks noGrp="1"/>
          </p:cNvSpPr>
          <p:nvPr>
            <p:ph type="body" idx="1"/>
          </p:nvPr>
        </p:nvSpPr>
        <p:spPr>
          <a:xfrm>
            <a:off x="1472935" y="3706501"/>
            <a:ext cx="90465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19" name="Google Shape;119;g22d316f6b3e_4_36"/>
          <p:cNvSpPr txBox="1">
            <a:spLocks noGrp="1"/>
          </p:cNvSpPr>
          <p:nvPr>
            <p:ph type="body" idx="2"/>
          </p:nvPr>
        </p:nvSpPr>
        <p:spPr>
          <a:xfrm>
            <a:off x="1472935" y="5523000"/>
            <a:ext cx="90465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22d316f6b3e_4_36"/>
          <p:cNvSpPr txBox="1">
            <a:spLocks noGrp="1"/>
          </p:cNvSpPr>
          <p:nvPr>
            <p:ph type="body" idx="3"/>
          </p:nvPr>
        </p:nvSpPr>
        <p:spPr>
          <a:xfrm>
            <a:off x="10825650" y="3706501"/>
            <a:ext cx="90909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21" name="Google Shape;121;g22d316f6b3e_4_36"/>
          <p:cNvSpPr txBox="1">
            <a:spLocks noGrp="1"/>
          </p:cNvSpPr>
          <p:nvPr>
            <p:ph type="body" idx="4"/>
          </p:nvPr>
        </p:nvSpPr>
        <p:spPr>
          <a:xfrm>
            <a:off x="10825650" y="5523000"/>
            <a:ext cx="90909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2d316f6b3e_4_3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2d316f6b3e_4_3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2d316f6b3e_4_3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d316f6b3e_4_45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2d316f6b3e_4_45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2d316f6b3e_4_45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d316f6b3e_4_49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2d316f6b3e_4_49"/>
          <p:cNvSpPr txBox="1">
            <a:spLocks noGrp="1"/>
          </p:cNvSpPr>
          <p:nvPr>
            <p:ph type="body" idx="1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61595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1pPr>
            <a:lvl2pPr marL="914400" lvl="1" indent="-5651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marL="1371600" lvl="2" indent="-520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3pPr>
            <a:lvl4pPr marL="1828800" lvl="3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4pPr>
            <a:lvl5pPr marL="2286000" lvl="4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5pPr>
            <a:lvl6pPr marL="2743200" lvl="5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132" name="Google Shape;132;g22d316f6b3e_4_49"/>
          <p:cNvSpPr txBox="1">
            <a:spLocks noGrp="1"/>
          </p:cNvSpPr>
          <p:nvPr>
            <p:ph type="body" idx="2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33" name="Google Shape;133;g22d316f6b3e_4_4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2d316f6b3e_4_4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2d316f6b3e_4_4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d316f6b3e_4_56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2d316f6b3e_4_56"/>
          <p:cNvSpPr>
            <a:spLocks noGrp="1"/>
          </p:cNvSpPr>
          <p:nvPr>
            <p:ph type="pic" idx="2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2d316f6b3e_4_56"/>
          <p:cNvSpPr txBox="1">
            <a:spLocks noGrp="1"/>
          </p:cNvSpPr>
          <p:nvPr>
            <p:ph type="body" idx="1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g22d316f6b3e_4_5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2d316f6b3e_4_5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2d316f6b3e_4_5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d316f6b3e_4_63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2d316f6b3e_4_63"/>
          <p:cNvSpPr txBox="1">
            <a:spLocks noGrp="1"/>
          </p:cNvSpPr>
          <p:nvPr>
            <p:ph type="body" idx="1"/>
          </p:nvPr>
        </p:nvSpPr>
        <p:spPr>
          <a:xfrm rot="5400000">
            <a:off x="5895300" y="-400150"/>
            <a:ext cx="9593400" cy="18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2d316f6b3e_4_6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2d316f6b3e_4_6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2d316f6b3e_4_6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d316f6b3e_4_0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22d316f6b3e_4_0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184437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marR="0" lvl="0" indent="-56515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2d316f6b3e_4_0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2d316f6b3e_4_0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2d316f6b3e_4_0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22d316f6b3e_0_56"/>
          <p:cNvPicPr preferRelativeResize="0"/>
          <p:nvPr/>
        </p:nvPicPr>
        <p:blipFill rotWithShape="1">
          <a:blip r:embed="rId3">
            <a:alphaModFix/>
          </a:blip>
          <a:srcRect b="17957"/>
          <a:stretch/>
        </p:blipFill>
        <p:spPr>
          <a:xfrm>
            <a:off x="606775" y="1525775"/>
            <a:ext cx="16352998" cy="726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2d316f6b3e_0_56"/>
          <p:cNvPicPr preferRelativeResize="0"/>
          <p:nvPr/>
        </p:nvPicPr>
        <p:blipFill rotWithShape="1">
          <a:blip r:embed="rId4">
            <a:alphaModFix/>
          </a:blip>
          <a:srcRect l="82515" t="2939" b="68850"/>
          <a:stretch/>
        </p:blipFill>
        <p:spPr>
          <a:xfrm>
            <a:off x="17894775" y="8898600"/>
            <a:ext cx="2864777" cy="593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2d316f6b3e_0_56"/>
          <p:cNvPicPr preferRelativeResize="0"/>
          <p:nvPr/>
        </p:nvPicPr>
        <p:blipFill rotWithShape="1">
          <a:blip r:embed="rId4">
            <a:alphaModFix/>
          </a:blip>
          <a:srcRect l="39096" t="6068" r="16805" b="68849"/>
          <a:stretch/>
        </p:blipFill>
        <p:spPr>
          <a:xfrm>
            <a:off x="9733450" y="8949500"/>
            <a:ext cx="8057124" cy="58879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0" name="Google Shape;270;g22d316f6b3e_0_56"/>
          <p:cNvGraphicFramePr/>
          <p:nvPr/>
        </p:nvGraphicFramePr>
        <p:xfrm>
          <a:off x="177801" y="9088925"/>
          <a:ext cx="9412050" cy="5672300"/>
        </p:xfrm>
        <a:graphic>
          <a:graphicData uri="http://schemas.openxmlformats.org/drawingml/2006/table">
            <a:tbl>
              <a:tblPr>
                <a:noFill/>
                <a:tableStyleId>{E72C68F3-3F65-4CB5-8338-0507E18F30C0}</a:tableStyleId>
              </a:tblPr>
              <a:tblGrid>
                <a:gridCol w="21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020202"/>
                          </a:solidFill>
                        </a:rPr>
                        <a:t>Unique and threatened systems</a:t>
                      </a:r>
                      <a:endParaRPr sz="1400" b="1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020202"/>
                          </a:solidFill>
                        </a:rPr>
                        <a:t>Risks to ecological and human systems, such as coral reefs, the Arctic and its Indigenous People, mountain glaciers and biodiversity hotspots.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020202"/>
                          </a:solidFill>
                        </a:rPr>
                        <a:t>Extreme weather events</a:t>
                      </a:r>
                      <a:endParaRPr sz="1400" b="1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020202"/>
                          </a:solidFill>
                        </a:rPr>
                        <a:t>Impacts to human health, livelihoods, assets and ecosystems from extreme weather events such as heatwaves, heavy rain, drought and associated wildfires, and coastal flooding.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020202"/>
                          </a:solidFill>
                        </a:rPr>
                        <a:t>Distribution of impacts</a:t>
                      </a:r>
                      <a:endParaRPr sz="1400" b="1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020202"/>
                          </a:solidFill>
                        </a:rPr>
                        <a:t>Aggregated risks/impacts that disproportionately affect particular groups, such as vulnerable societies and socio-ecological systems, including disadvantaged people and communities in countries at all levels of development, due to uneven distribution of physical climate change hazards, exposure or vulnerability.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020202"/>
                          </a:solidFill>
                        </a:rPr>
                        <a:t>Global aggregate impacts</a:t>
                      </a:r>
                      <a:endParaRPr sz="1400" b="1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020202"/>
                          </a:solidFill>
                        </a:rPr>
                        <a:t>Impacts to socio-ecological systems that can be aggregated globally into a single metric, such as monetary damages, lives affected, species lost or ecosystem degradation at a global scale.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020202"/>
                          </a:solidFill>
                        </a:rPr>
                        <a:t>Large-scale singular events</a:t>
                      </a:r>
                      <a:endParaRPr sz="1400" b="1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strike="noStrike" cap="none">
                          <a:solidFill>
                            <a:srgbClr val="020202"/>
                          </a:solidFill>
                        </a:rPr>
                        <a:t>Relatively large, abrupt and sometimes irreversible changes in systems caused by global warming, such as ice sheet disintegration or thermohaline circulation slowing and sometimes called tipping points or critical thresholds.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1" name="Google Shape;271;g22d316f6b3e_0_56"/>
          <p:cNvSpPr txBox="1">
            <a:spLocks noGrp="1"/>
          </p:cNvSpPr>
          <p:nvPr>
            <p:ph type="title"/>
          </p:nvPr>
        </p:nvSpPr>
        <p:spPr>
          <a:xfrm>
            <a:off x="222425" y="61399"/>
            <a:ext cx="20958000" cy="142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lang="en-GB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Overall risks and impacts turn to high, faster than anticipated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22d316f6b3e_0_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43950" y="680637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2d316f6b3e_0_56"/>
          <p:cNvSpPr txBox="1"/>
          <p:nvPr/>
        </p:nvSpPr>
        <p:spPr>
          <a:xfrm>
            <a:off x="17754026" y="6329321"/>
            <a:ext cx="3123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Scan for more info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Overall risks and impacts turn to high, faster than anticipated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Wikimedia Commons Attribution/reference: @MuellerTadzio, @wiebkemarie, @MariusHasenheit, @sustentioEU</dc:title>
  <dc:creator>caroline vincent</dc:creator>
  <cp:lastModifiedBy>Neil</cp:lastModifiedBy>
  <cp:revision>1</cp:revision>
  <dcterms:created xsi:type="dcterms:W3CDTF">2023-04-12T09:57:54Z</dcterms:created>
  <dcterms:modified xsi:type="dcterms:W3CDTF">2023-04-23T10:43:30Z</dcterms:modified>
</cp:coreProperties>
</file>