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21383625" cy="1511935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747775"/>
          </p15:clr>
        </p15:guide>
        <p15:guide id="2" pos="6735">
          <p15:clr>
            <a:srgbClr val="747775"/>
          </p15:clr>
        </p15:guide>
        <p15:guide id="3" orient="horz" pos="4858">
          <p15:clr>
            <a:srgbClr val="747775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gN4n9ttuRpAR2W6u8uE+NlM0ZS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2C68F3-3F65-4CB5-8338-0507E18F30C0}">
  <a:tblStyle styleId="{E72C68F3-3F65-4CB5-8338-0507E18F30C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566" y="72"/>
      </p:cViewPr>
      <p:guideLst>
        <p:guide orient="horz" pos="4762"/>
        <p:guide pos="6735"/>
        <p:guide orient="horz" pos="4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24" Type="http://customschemas.google.com/relationships/presentationmetadata" Target="metadata"/><Relationship Id="rId5" Type="http://schemas.openxmlformats.org/officeDocument/2006/relationships/font" Target="fonts/font2.fntdata"/><Relationship Id="rId28" Type="http://schemas.openxmlformats.org/officeDocument/2006/relationships/tableStyles" Target="tableStyles.xml"/><Relationship Id="rId4" Type="http://schemas.openxmlformats.org/officeDocument/2006/relationships/font" Target="fonts/font1.fntdata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" userId="cbfb50ce42539ba2" providerId="LiveId" clId="{42AB4E71-08AF-441C-80EC-054BC4FF7042}"/>
    <pc:docChg chg="delSld delMainMaster">
      <pc:chgData name="Neil" userId="cbfb50ce42539ba2" providerId="LiveId" clId="{42AB4E71-08AF-441C-80EC-054BC4FF7042}" dt="2023-04-23T10:42:23.706" v="9" actId="47"/>
      <pc:docMkLst>
        <pc:docMk/>
      </pc:docMkLst>
      <pc:sldChg chg="del">
        <pc:chgData name="Neil" userId="cbfb50ce42539ba2" providerId="LiveId" clId="{42AB4E71-08AF-441C-80EC-054BC4FF7042}" dt="2023-04-23T10:42:13.449" v="0" actId="47"/>
        <pc:sldMkLst>
          <pc:docMk/>
          <pc:sldMk cId="0" sldId="256"/>
        </pc:sldMkLst>
      </pc:sldChg>
      <pc:sldChg chg="del">
        <pc:chgData name="Neil" userId="cbfb50ce42539ba2" providerId="LiveId" clId="{42AB4E71-08AF-441C-80EC-054BC4FF7042}" dt="2023-04-23T10:42:14.533" v="1" actId="47"/>
        <pc:sldMkLst>
          <pc:docMk/>
          <pc:sldMk cId="0" sldId="257"/>
        </pc:sldMkLst>
      </pc:sldChg>
      <pc:sldChg chg="del">
        <pc:chgData name="Neil" userId="cbfb50ce42539ba2" providerId="LiveId" clId="{42AB4E71-08AF-441C-80EC-054BC4FF7042}" dt="2023-04-23T10:42:19.763" v="2" actId="47"/>
        <pc:sldMkLst>
          <pc:docMk/>
          <pc:sldMk cId="0" sldId="259"/>
        </pc:sldMkLst>
      </pc:sldChg>
      <pc:sldChg chg="del">
        <pc:chgData name="Neil" userId="cbfb50ce42539ba2" providerId="LiveId" clId="{42AB4E71-08AF-441C-80EC-054BC4FF7042}" dt="2023-04-23T10:42:20.309" v="3" actId="47"/>
        <pc:sldMkLst>
          <pc:docMk/>
          <pc:sldMk cId="0" sldId="260"/>
        </pc:sldMkLst>
      </pc:sldChg>
      <pc:sldChg chg="del">
        <pc:chgData name="Neil" userId="cbfb50ce42539ba2" providerId="LiveId" clId="{42AB4E71-08AF-441C-80EC-054BC4FF7042}" dt="2023-04-23T10:42:20.812" v="4" actId="47"/>
        <pc:sldMkLst>
          <pc:docMk/>
          <pc:sldMk cId="0" sldId="261"/>
        </pc:sldMkLst>
      </pc:sldChg>
      <pc:sldChg chg="del">
        <pc:chgData name="Neil" userId="cbfb50ce42539ba2" providerId="LiveId" clId="{42AB4E71-08AF-441C-80EC-054BC4FF7042}" dt="2023-04-23T10:42:21.301" v="5" actId="47"/>
        <pc:sldMkLst>
          <pc:docMk/>
          <pc:sldMk cId="0" sldId="262"/>
        </pc:sldMkLst>
      </pc:sldChg>
      <pc:sldChg chg="del">
        <pc:chgData name="Neil" userId="cbfb50ce42539ba2" providerId="LiveId" clId="{42AB4E71-08AF-441C-80EC-054BC4FF7042}" dt="2023-04-23T10:42:21.813" v="6" actId="47"/>
        <pc:sldMkLst>
          <pc:docMk/>
          <pc:sldMk cId="0" sldId="263"/>
        </pc:sldMkLst>
      </pc:sldChg>
      <pc:sldChg chg="del">
        <pc:chgData name="Neil" userId="cbfb50ce42539ba2" providerId="LiveId" clId="{42AB4E71-08AF-441C-80EC-054BC4FF7042}" dt="2023-04-23T10:42:22.587" v="7" actId="47"/>
        <pc:sldMkLst>
          <pc:docMk/>
          <pc:sldMk cId="0" sldId="264"/>
        </pc:sldMkLst>
      </pc:sldChg>
      <pc:sldChg chg="del">
        <pc:chgData name="Neil" userId="cbfb50ce42539ba2" providerId="LiveId" clId="{42AB4E71-08AF-441C-80EC-054BC4FF7042}" dt="2023-04-23T10:42:23.111" v="8" actId="47"/>
        <pc:sldMkLst>
          <pc:docMk/>
          <pc:sldMk cId="0" sldId="265"/>
        </pc:sldMkLst>
      </pc:sldChg>
      <pc:sldChg chg="del">
        <pc:chgData name="Neil" userId="cbfb50ce42539ba2" providerId="LiveId" clId="{42AB4E71-08AF-441C-80EC-054BC4FF7042}" dt="2023-04-23T10:42:23.706" v="9" actId="47"/>
        <pc:sldMkLst>
          <pc:docMk/>
          <pc:sldMk cId="0" sldId="266"/>
        </pc:sldMkLst>
      </pc:sldChg>
      <pc:sldMasterChg chg="delSldLayout">
        <pc:chgData name="Neil" userId="cbfb50ce42539ba2" providerId="LiveId" clId="{42AB4E71-08AF-441C-80EC-054BC4FF7042}" dt="2023-04-23T10:42:21.301" v="5" actId="47"/>
        <pc:sldMasterMkLst>
          <pc:docMk/>
          <pc:sldMasterMk cId="0" sldId="2147483648"/>
        </pc:sldMasterMkLst>
        <pc:sldLayoutChg chg="del">
          <pc:chgData name="Neil" userId="cbfb50ce42539ba2" providerId="LiveId" clId="{42AB4E71-08AF-441C-80EC-054BC4FF7042}" dt="2023-04-23T10:42:21.301" v="5" actId="47"/>
          <pc:sldLayoutMkLst>
            <pc:docMk/>
            <pc:sldMasterMk cId="0" sldId="2147483648"/>
            <pc:sldLayoutMk cId="0" sldId="2147483650"/>
          </pc:sldLayoutMkLst>
        </pc:sldLayoutChg>
      </pc:sldMasterChg>
      <pc:sldMasterChg chg="del delSldLayout">
        <pc:chgData name="Neil" userId="cbfb50ce42539ba2" providerId="LiveId" clId="{42AB4E71-08AF-441C-80EC-054BC4FF7042}" dt="2023-04-23T10:42:23.706" v="9" actId="47"/>
        <pc:sldMasterMkLst>
          <pc:docMk/>
          <pc:sldMasterMk cId="0" sldId="2147483660"/>
        </pc:sldMasterMkLst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61"/>
          </pc:sldLayoutMkLst>
        </pc:sldLayoutChg>
        <pc:sldLayoutChg chg="del">
          <pc:chgData name="Neil" userId="cbfb50ce42539ba2" providerId="LiveId" clId="{42AB4E71-08AF-441C-80EC-054BC4FF7042}" dt="2023-04-23T10:42:21.813" v="6" actId="47"/>
          <pc:sldLayoutMkLst>
            <pc:docMk/>
            <pc:sldMasterMk cId="0" sldId="2147483660"/>
            <pc:sldLayoutMk cId="0" sldId="2147483662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63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64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65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66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67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68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69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70"/>
          </pc:sldLayoutMkLst>
        </pc:sldLayoutChg>
        <pc:sldLayoutChg chg="del">
          <pc:chgData name="Neil" userId="cbfb50ce42539ba2" providerId="LiveId" clId="{42AB4E71-08AF-441C-80EC-054BC4FF7042}" dt="2023-04-23T10:42:23.706" v="9" actId="47"/>
          <pc:sldLayoutMkLst>
            <pc:docMk/>
            <pc:sldMasterMk cId="0" sldId="2147483660"/>
            <pc:sldLayoutMk cId="0" sldId="2147483671"/>
          </pc:sldLayoutMkLst>
        </pc:sldLayoutChg>
      </pc:sldMasterChg>
      <pc:sldMasterChg chg="del delSldLayout">
        <pc:chgData name="Neil" userId="cbfb50ce42539ba2" providerId="LiveId" clId="{42AB4E71-08AF-441C-80EC-054BC4FF7042}" dt="2023-04-23T10:42:20.812" v="4" actId="47"/>
        <pc:sldMasterMkLst>
          <pc:docMk/>
          <pc:sldMasterMk cId="0" sldId="2147483672"/>
        </pc:sldMasterMkLst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73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74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75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76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77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78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79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80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81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82"/>
          </pc:sldLayoutMkLst>
        </pc:sldLayoutChg>
        <pc:sldLayoutChg chg="del">
          <pc:chgData name="Neil" userId="cbfb50ce42539ba2" providerId="LiveId" clId="{42AB4E71-08AF-441C-80EC-054BC4FF7042}" dt="2023-04-23T10:42:20.812" v="4" actId="47"/>
          <pc:sldLayoutMkLst>
            <pc:docMk/>
            <pc:sldMasterMk cId="0" sldId="2147483672"/>
            <pc:sldLayoutMk cId="0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10653" y="685800"/>
            <a:ext cx="3637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2d316f6b3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g22d316f6b3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1470150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11201550" y="4906300"/>
            <a:ext cx="12813600" cy="46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846125" y="429100"/>
            <a:ext cx="12813600" cy="135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ctrTitle"/>
          </p:nvPr>
        </p:nvSpPr>
        <p:spPr>
          <a:xfrm>
            <a:off x="2673000" y="2474501"/>
            <a:ext cx="16038000" cy="5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Calibri"/>
              <a:buNone/>
              <a:defRPr sz="1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2673000" y="7941501"/>
            <a:ext cx="16038000" cy="36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1459013" y="3769501"/>
            <a:ext cx="18443700" cy="62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Calibri"/>
              <a:buNone/>
              <a:defRPr sz="1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459013" y="10118501"/>
            <a:ext cx="18443700" cy="33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800"/>
              <a:buNone/>
              <a:defRPr sz="3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400"/>
              <a:buNone/>
              <a:defRPr sz="3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1470150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1470150" y="4025000"/>
            <a:ext cx="9088200" cy="9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2"/>
          </p:nvPr>
        </p:nvSpPr>
        <p:spPr>
          <a:xfrm>
            <a:off x="10825650" y="4025000"/>
            <a:ext cx="9088200" cy="9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1472935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1472935" y="3706501"/>
            <a:ext cx="9046500" cy="18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2"/>
          </p:nvPr>
        </p:nvSpPr>
        <p:spPr>
          <a:xfrm>
            <a:off x="1472935" y="5523000"/>
            <a:ext cx="9046500" cy="81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3"/>
          </p:nvPr>
        </p:nvSpPr>
        <p:spPr>
          <a:xfrm>
            <a:off x="10825650" y="3706501"/>
            <a:ext cx="9090900" cy="18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4"/>
          </p:nvPr>
        </p:nvSpPr>
        <p:spPr>
          <a:xfrm>
            <a:off x="10825650" y="5523000"/>
            <a:ext cx="9090900" cy="81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1472935" y="1008000"/>
            <a:ext cx="6897000" cy="3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Calibri"/>
              <a:buNone/>
              <a:defRPr sz="6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9090985" y="2177000"/>
            <a:ext cx="10825800" cy="107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61595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1pPr>
            <a:lvl2pPr marL="914400" lvl="1" indent="-5651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2pPr>
            <a:lvl3pPr marL="1371600" lvl="2" indent="-5207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600"/>
              <a:buChar char="•"/>
              <a:defRPr sz="4600"/>
            </a:lvl3pPr>
            <a:lvl4pPr marL="1828800" lvl="3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4pPr>
            <a:lvl5pPr marL="2286000" lvl="4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5pPr>
            <a:lvl6pPr marL="2743200" lvl="5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6pPr>
            <a:lvl7pPr marL="3200400" lvl="6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7pPr>
            <a:lvl8pPr marL="3657600" lvl="7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8pPr>
            <a:lvl9pPr marL="4114800" lvl="8" indent="-469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Char char="•"/>
              <a:defRPr sz="38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1472935" y="4536000"/>
            <a:ext cx="6897000" cy="8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1472935" y="1008000"/>
            <a:ext cx="6897000" cy="3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Calibri"/>
              <a:buNone/>
              <a:defRPr sz="6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9090985" y="2177000"/>
            <a:ext cx="10825800" cy="10745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1472935" y="4536000"/>
            <a:ext cx="6897000" cy="8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1470150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5895300" y="-400150"/>
            <a:ext cx="9593400" cy="18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lvl="0" indent="-44450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1pPr>
            <a:lvl2pPr marL="914400" lvl="1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2pPr>
            <a:lvl3pPr marL="1371600" lvl="2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3pPr>
            <a:lvl4pPr marL="1828800" lvl="3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4pPr>
            <a:lvl5pPr marL="2286000" lvl="4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5pPr>
            <a:lvl6pPr marL="2743200" lvl="5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6pPr>
            <a:lvl7pPr marL="3200400" lvl="6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7pPr>
            <a:lvl8pPr marL="3657600" lvl="7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8pPr>
            <a:lvl9pPr marL="4114800" lvl="8" indent="-444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1470150" y="805000"/>
            <a:ext cx="18443700" cy="29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1470150" y="4025000"/>
            <a:ext cx="18443700" cy="9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t" anchorCtr="0">
            <a:normAutofit/>
          </a:bodyPr>
          <a:lstStyle>
            <a:lvl1pPr marL="457200" marR="0" lvl="0" indent="-56515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20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69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44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14701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7083450" y="14014000"/>
            <a:ext cx="721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15102450" y="14014000"/>
            <a:ext cx="481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g22d316f6b3e_1_0"/>
          <p:cNvPicPr preferRelativeResize="0"/>
          <p:nvPr/>
        </p:nvPicPr>
        <p:blipFill rotWithShape="1">
          <a:blip r:embed="rId3">
            <a:alphaModFix/>
          </a:blip>
          <a:srcRect l="1442" t="2477" r="537" b="2471"/>
          <a:stretch/>
        </p:blipFill>
        <p:spPr>
          <a:xfrm>
            <a:off x="3364962" y="3491062"/>
            <a:ext cx="13919200" cy="1084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g22d316f6b3e_1_0"/>
          <p:cNvSpPr txBox="1"/>
          <p:nvPr/>
        </p:nvSpPr>
        <p:spPr>
          <a:xfrm>
            <a:off x="134524" y="14184462"/>
            <a:ext cx="6907800" cy="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174100" rIns="174100" bIns="1741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 for explanation of models</a:t>
            </a:r>
            <a:endParaRPr/>
          </a:p>
        </p:txBody>
      </p:sp>
      <p:pic>
        <p:nvPicPr>
          <p:cNvPr id="260" name="Google Shape;260;g22d316f6b3e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6962" y="11918462"/>
            <a:ext cx="2520000" cy="25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g22d316f6b3e_1_0"/>
          <p:cNvSpPr txBox="1"/>
          <p:nvPr/>
        </p:nvSpPr>
        <p:spPr>
          <a:xfrm>
            <a:off x="1469962" y="336000"/>
            <a:ext cx="18443700" cy="208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4100" tIns="87025" rIns="174100" bIns="87025" anchor="ctr" anchorCtr="0">
            <a:normAutofit fontScale="92500"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758"/>
              <a:buFont typeface="Calibri"/>
              <a:buNone/>
            </a:pPr>
            <a:r>
              <a:rPr lang="en-GB" sz="8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Higher average temperatures make extreme hot weather more likely</a:t>
            </a:r>
            <a:endParaRPr/>
          </a:p>
        </p:txBody>
      </p:sp>
      <p:sp>
        <p:nvSpPr>
          <p:cNvPr id="262" name="Google Shape;262;g22d316f6b3e_1_0"/>
          <p:cNvSpPr txBox="1"/>
          <p:nvPr/>
        </p:nvSpPr>
        <p:spPr>
          <a:xfrm>
            <a:off x="15722600" y="3363706"/>
            <a:ext cx="5088475" cy="323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Heat waves pose a major risk to public health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rgbClr val="32323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“In an average year in the US, heat kills more people than any other type of extreme weather” 	</a:t>
            </a:r>
            <a:r>
              <a:rPr lang="en-GB" sz="2800" b="0" i="1" u="none" strike="noStrike" cap="none">
                <a:solidFill>
                  <a:srgbClr val="323232"/>
                </a:solidFill>
                <a:latin typeface="Arial"/>
                <a:ea typeface="Arial"/>
                <a:cs typeface="Arial"/>
                <a:sym typeface="Arial"/>
              </a:rPr>
              <a:t>Kristina Dahl, Senior Climate Scientist</a:t>
            </a:r>
            <a:endParaRPr sz="28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Wikimedia Commons Attribution/reference: @MuellerTadzio, @wiebkemarie, @MariusHasenheit, @sustentioEU</dc:title>
  <dc:creator>caroline vincent</dc:creator>
  <cp:lastModifiedBy>Neil</cp:lastModifiedBy>
  <cp:revision>1</cp:revision>
  <dcterms:created xsi:type="dcterms:W3CDTF">2023-04-12T09:57:54Z</dcterms:created>
  <dcterms:modified xsi:type="dcterms:W3CDTF">2023-04-23T10:42:32Z</dcterms:modified>
</cp:coreProperties>
</file>