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21383625" cy="1511935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747775"/>
          </p15:clr>
        </p15:guide>
        <p15:guide id="2" pos="6735">
          <p15:clr>
            <a:srgbClr val="747775"/>
          </p15:clr>
        </p15:guide>
        <p15:guide id="3" orient="horz" pos="4858">
          <p15:clr>
            <a:srgbClr val="747775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N4n9ttuRpAR2W6u8uE+NlM0ZS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2C68F3-3F65-4CB5-8338-0507E18F30C0}">
  <a:tblStyle styleId="{E72C68F3-3F65-4CB5-8338-0507E18F30C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566" y="54"/>
      </p:cViewPr>
      <p:guideLst>
        <p:guide orient="horz" pos="4762"/>
        <p:guide pos="6735"/>
        <p:guide orient="horz" pos="4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24" Type="http://customschemas.google.com/relationships/presentationmetadata" Target="metadata"/><Relationship Id="rId5" Type="http://schemas.openxmlformats.org/officeDocument/2006/relationships/font" Target="fonts/font2.fntdata"/><Relationship Id="rId28" Type="http://schemas.openxmlformats.org/officeDocument/2006/relationships/tableStyles" Target="tableStyles.xml"/><Relationship Id="rId4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" userId="cbfb50ce42539ba2" providerId="LiveId" clId="{5CB7429F-69A8-4920-92F4-0B8AB888F30F}"/>
    <pc:docChg chg="delSld delMainMaster">
      <pc:chgData name="Neil" userId="cbfb50ce42539ba2" providerId="LiveId" clId="{5CB7429F-69A8-4920-92F4-0B8AB888F30F}" dt="2023-04-23T10:41:06.248" v="9" actId="47"/>
      <pc:docMkLst>
        <pc:docMk/>
      </pc:docMkLst>
      <pc:sldChg chg="del">
        <pc:chgData name="Neil" userId="cbfb50ce42539ba2" providerId="LiveId" clId="{5CB7429F-69A8-4920-92F4-0B8AB888F30F}" dt="2023-04-23T10:41:00.150" v="0" actId="47"/>
        <pc:sldMkLst>
          <pc:docMk/>
          <pc:sldMk cId="0" sldId="256"/>
        </pc:sldMkLst>
      </pc:sldChg>
      <pc:sldChg chg="del">
        <pc:chgData name="Neil" userId="cbfb50ce42539ba2" providerId="LiveId" clId="{5CB7429F-69A8-4920-92F4-0B8AB888F30F}" dt="2023-04-23T10:41:01.482" v="1" actId="47"/>
        <pc:sldMkLst>
          <pc:docMk/>
          <pc:sldMk cId="0" sldId="258"/>
        </pc:sldMkLst>
      </pc:sldChg>
      <pc:sldChg chg="del">
        <pc:chgData name="Neil" userId="cbfb50ce42539ba2" providerId="LiveId" clId="{5CB7429F-69A8-4920-92F4-0B8AB888F30F}" dt="2023-04-23T10:41:02.247" v="2" actId="47"/>
        <pc:sldMkLst>
          <pc:docMk/>
          <pc:sldMk cId="0" sldId="259"/>
        </pc:sldMkLst>
      </pc:sldChg>
      <pc:sldChg chg="del">
        <pc:chgData name="Neil" userId="cbfb50ce42539ba2" providerId="LiveId" clId="{5CB7429F-69A8-4920-92F4-0B8AB888F30F}" dt="2023-04-23T10:41:02.754" v="3" actId="47"/>
        <pc:sldMkLst>
          <pc:docMk/>
          <pc:sldMk cId="0" sldId="260"/>
        </pc:sldMkLst>
      </pc:sldChg>
      <pc:sldChg chg="del">
        <pc:chgData name="Neil" userId="cbfb50ce42539ba2" providerId="LiveId" clId="{5CB7429F-69A8-4920-92F4-0B8AB888F30F}" dt="2023-04-23T10:41:03.271" v="4" actId="47"/>
        <pc:sldMkLst>
          <pc:docMk/>
          <pc:sldMk cId="0" sldId="261"/>
        </pc:sldMkLst>
      </pc:sldChg>
      <pc:sldChg chg="del">
        <pc:chgData name="Neil" userId="cbfb50ce42539ba2" providerId="LiveId" clId="{5CB7429F-69A8-4920-92F4-0B8AB888F30F}" dt="2023-04-23T10:41:03.779" v="5" actId="47"/>
        <pc:sldMkLst>
          <pc:docMk/>
          <pc:sldMk cId="0" sldId="262"/>
        </pc:sldMkLst>
      </pc:sldChg>
      <pc:sldChg chg="del">
        <pc:chgData name="Neil" userId="cbfb50ce42539ba2" providerId="LiveId" clId="{5CB7429F-69A8-4920-92F4-0B8AB888F30F}" dt="2023-04-23T10:41:04.282" v="6" actId="47"/>
        <pc:sldMkLst>
          <pc:docMk/>
          <pc:sldMk cId="0" sldId="263"/>
        </pc:sldMkLst>
      </pc:sldChg>
      <pc:sldChg chg="del">
        <pc:chgData name="Neil" userId="cbfb50ce42539ba2" providerId="LiveId" clId="{5CB7429F-69A8-4920-92F4-0B8AB888F30F}" dt="2023-04-23T10:41:05.153" v="7" actId="47"/>
        <pc:sldMkLst>
          <pc:docMk/>
          <pc:sldMk cId="0" sldId="264"/>
        </pc:sldMkLst>
      </pc:sldChg>
      <pc:sldChg chg="del">
        <pc:chgData name="Neil" userId="cbfb50ce42539ba2" providerId="LiveId" clId="{5CB7429F-69A8-4920-92F4-0B8AB888F30F}" dt="2023-04-23T10:41:05.661" v="8" actId="47"/>
        <pc:sldMkLst>
          <pc:docMk/>
          <pc:sldMk cId="0" sldId="265"/>
        </pc:sldMkLst>
      </pc:sldChg>
      <pc:sldChg chg="del">
        <pc:chgData name="Neil" userId="cbfb50ce42539ba2" providerId="LiveId" clId="{5CB7429F-69A8-4920-92F4-0B8AB888F30F}" dt="2023-04-23T10:41:06.248" v="9" actId="47"/>
        <pc:sldMkLst>
          <pc:docMk/>
          <pc:sldMk cId="0" sldId="266"/>
        </pc:sldMkLst>
      </pc:sldChg>
      <pc:sldMasterChg chg="delSldLayout">
        <pc:chgData name="Neil" userId="cbfb50ce42539ba2" providerId="LiveId" clId="{5CB7429F-69A8-4920-92F4-0B8AB888F30F}" dt="2023-04-23T10:41:03.779" v="5" actId="47"/>
        <pc:sldMasterMkLst>
          <pc:docMk/>
          <pc:sldMasterMk cId="0" sldId="2147483648"/>
        </pc:sldMasterMkLst>
        <pc:sldLayoutChg chg="del">
          <pc:chgData name="Neil" userId="cbfb50ce42539ba2" providerId="LiveId" clId="{5CB7429F-69A8-4920-92F4-0B8AB888F30F}" dt="2023-04-23T10:41:03.779" v="5" actId="47"/>
          <pc:sldLayoutMkLst>
            <pc:docMk/>
            <pc:sldMasterMk cId="0" sldId="2147483648"/>
            <pc:sldLayoutMk cId="0" sldId="2147483650"/>
          </pc:sldLayoutMkLst>
        </pc:sldLayoutChg>
      </pc:sldMasterChg>
      <pc:sldMasterChg chg="del delSldLayout">
        <pc:chgData name="Neil" userId="cbfb50ce42539ba2" providerId="LiveId" clId="{5CB7429F-69A8-4920-92F4-0B8AB888F30F}" dt="2023-04-23T10:41:06.248" v="9" actId="47"/>
        <pc:sldMasterMkLst>
          <pc:docMk/>
          <pc:sldMasterMk cId="0" sldId="2147483660"/>
        </pc:sldMasterMkLst>
        <pc:sldLayoutChg chg="del">
          <pc:chgData name="Neil" userId="cbfb50ce42539ba2" providerId="LiveId" clId="{5CB7429F-69A8-4920-92F4-0B8AB888F30F}" dt="2023-04-23T10:41:06.248" v="9" actId="47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Neil" userId="cbfb50ce42539ba2" providerId="LiveId" clId="{5CB7429F-69A8-4920-92F4-0B8AB888F30F}" dt="2023-04-23T10:41:04.282" v="6" actId="47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Neil" userId="cbfb50ce42539ba2" providerId="LiveId" clId="{5CB7429F-69A8-4920-92F4-0B8AB888F30F}" dt="2023-04-23T10:41:06.248" v="9" actId="47"/>
          <pc:sldLayoutMkLst>
            <pc:docMk/>
            <pc:sldMasterMk cId="0" sldId="2147483660"/>
            <pc:sldLayoutMk cId="0" sldId="2147483663"/>
          </pc:sldLayoutMkLst>
        </pc:sldLayoutChg>
        <pc:sldLayoutChg chg="del">
          <pc:chgData name="Neil" userId="cbfb50ce42539ba2" providerId="LiveId" clId="{5CB7429F-69A8-4920-92F4-0B8AB888F30F}" dt="2023-04-23T10:41:06.248" v="9" actId="47"/>
          <pc:sldLayoutMkLst>
            <pc:docMk/>
            <pc:sldMasterMk cId="0" sldId="2147483660"/>
            <pc:sldLayoutMk cId="0" sldId="2147483664"/>
          </pc:sldLayoutMkLst>
        </pc:sldLayoutChg>
        <pc:sldLayoutChg chg="del">
          <pc:chgData name="Neil" userId="cbfb50ce42539ba2" providerId="LiveId" clId="{5CB7429F-69A8-4920-92F4-0B8AB888F30F}" dt="2023-04-23T10:41:06.248" v="9" actId="47"/>
          <pc:sldLayoutMkLst>
            <pc:docMk/>
            <pc:sldMasterMk cId="0" sldId="2147483660"/>
            <pc:sldLayoutMk cId="0" sldId="2147483665"/>
          </pc:sldLayoutMkLst>
        </pc:sldLayoutChg>
        <pc:sldLayoutChg chg="del">
          <pc:chgData name="Neil" userId="cbfb50ce42539ba2" providerId="LiveId" clId="{5CB7429F-69A8-4920-92F4-0B8AB888F30F}" dt="2023-04-23T10:41:06.248" v="9" actId="47"/>
          <pc:sldLayoutMkLst>
            <pc:docMk/>
            <pc:sldMasterMk cId="0" sldId="2147483660"/>
            <pc:sldLayoutMk cId="0" sldId="2147483666"/>
          </pc:sldLayoutMkLst>
        </pc:sldLayoutChg>
        <pc:sldLayoutChg chg="del">
          <pc:chgData name="Neil" userId="cbfb50ce42539ba2" providerId="LiveId" clId="{5CB7429F-69A8-4920-92F4-0B8AB888F30F}" dt="2023-04-23T10:41:06.248" v="9" actId="47"/>
          <pc:sldLayoutMkLst>
            <pc:docMk/>
            <pc:sldMasterMk cId="0" sldId="2147483660"/>
            <pc:sldLayoutMk cId="0" sldId="2147483667"/>
          </pc:sldLayoutMkLst>
        </pc:sldLayoutChg>
        <pc:sldLayoutChg chg="del">
          <pc:chgData name="Neil" userId="cbfb50ce42539ba2" providerId="LiveId" clId="{5CB7429F-69A8-4920-92F4-0B8AB888F30F}" dt="2023-04-23T10:41:06.248" v="9" actId="47"/>
          <pc:sldLayoutMkLst>
            <pc:docMk/>
            <pc:sldMasterMk cId="0" sldId="2147483660"/>
            <pc:sldLayoutMk cId="0" sldId="2147483668"/>
          </pc:sldLayoutMkLst>
        </pc:sldLayoutChg>
        <pc:sldLayoutChg chg="del">
          <pc:chgData name="Neil" userId="cbfb50ce42539ba2" providerId="LiveId" clId="{5CB7429F-69A8-4920-92F4-0B8AB888F30F}" dt="2023-04-23T10:41:06.248" v="9" actId="47"/>
          <pc:sldLayoutMkLst>
            <pc:docMk/>
            <pc:sldMasterMk cId="0" sldId="2147483660"/>
            <pc:sldLayoutMk cId="0" sldId="2147483669"/>
          </pc:sldLayoutMkLst>
        </pc:sldLayoutChg>
        <pc:sldLayoutChg chg="del">
          <pc:chgData name="Neil" userId="cbfb50ce42539ba2" providerId="LiveId" clId="{5CB7429F-69A8-4920-92F4-0B8AB888F30F}" dt="2023-04-23T10:41:06.248" v="9" actId="47"/>
          <pc:sldLayoutMkLst>
            <pc:docMk/>
            <pc:sldMasterMk cId="0" sldId="2147483660"/>
            <pc:sldLayoutMk cId="0" sldId="2147483670"/>
          </pc:sldLayoutMkLst>
        </pc:sldLayoutChg>
        <pc:sldLayoutChg chg="del">
          <pc:chgData name="Neil" userId="cbfb50ce42539ba2" providerId="LiveId" clId="{5CB7429F-69A8-4920-92F4-0B8AB888F30F}" dt="2023-04-23T10:41:06.248" v="9" actId="47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del delSldLayout">
        <pc:chgData name="Neil" userId="cbfb50ce42539ba2" providerId="LiveId" clId="{5CB7429F-69A8-4920-92F4-0B8AB888F30F}" dt="2023-04-23T10:41:03.271" v="4" actId="47"/>
        <pc:sldMasterMkLst>
          <pc:docMk/>
          <pc:sldMasterMk cId="0" sldId="2147483672"/>
        </pc:sldMasterMkLst>
        <pc:sldLayoutChg chg="del">
          <pc:chgData name="Neil" userId="cbfb50ce42539ba2" providerId="LiveId" clId="{5CB7429F-69A8-4920-92F4-0B8AB888F30F}" dt="2023-04-23T10:41:03.271" v="4" actId="47"/>
          <pc:sldLayoutMkLst>
            <pc:docMk/>
            <pc:sldMasterMk cId="0" sldId="2147483672"/>
            <pc:sldLayoutMk cId="0" sldId="2147483673"/>
          </pc:sldLayoutMkLst>
        </pc:sldLayoutChg>
        <pc:sldLayoutChg chg="del">
          <pc:chgData name="Neil" userId="cbfb50ce42539ba2" providerId="LiveId" clId="{5CB7429F-69A8-4920-92F4-0B8AB888F30F}" dt="2023-04-23T10:41:03.271" v="4" actId="47"/>
          <pc:sldLayoutMkLst>
            <pc:docMk/>
            <pc:sldMasterMk cId="0" sldId="2147483672"/>
            <pc:sldLayoutMk cId="0" sldId="2147483674"/>
          </pc:sldLayoutMkLst>
        </pc:sldLayoutChg>
        <pc:sldLayoutChg chg="del">
          <pc:chgData name="Neil" userId="cbfb50ce42539ba2" providerId="LiveId" clId="{5CB7429F-69A8-4920-92F4-0B8AB888F30F}" dt="2023-04-23T10:41:03.271" v="4" actId="47"/>
          <pc:sldLayoutMkLst>
            <pc:docMk/>
            <pc:sldMasterMk cId="0" sldId="2147483672"/>
            <pc:sldLayoutMk cId="0" sldId="2147483675"/>
          </pc:sldLayoutMkLst>
        </pc:sldLayoutChg>
        <pc:sldLayoutChg chg="del">
          <pc:chgData name="Neil" userId="cbfb50ce42539ba2" providerId="LiveId" clId="{5CB7429F-69A8-4920-92F4-0B8AB888F30F}" dt="2023-04-23T10:41:03.271" v="4" actId="47"/>
          <pc:sldLayoutMkLst>
            <pc:docMk/>
            <pc:sldMasterMk cId="0" sldId="2147483672"/>
            <pc:sldLayoutMk cId="0" sldId="2147483676"/>
          </pc:sldLayoutMkLst>
        </pc:sldLayoutChg>
        <pc:sldLayoutChg chg="del">
          <pc:chgData name="Neil" userId="cbfb50ce42539ba2" providerId="LiveId" clId="{5CB7429F-69A8-4920-92F4-0B8AB888F30F}" dt="2023-04-23T10:41:03.271" v="4" actId="47"/>
          <pc:sldLayoutMkLst>
            <pc:docMk/>
            <pc:sldMasterMk cId="0" sldId="2147483672"/>
            <pc:sldLayoutMk cId="0" sldId="2147483677"/>
          </pc:sldLayoutMkLst>
        </pc:sldLayoutChg>
        <pc:sldLayoutChg chg="del">
          <pc:chgData name="Neil" userId="cbfb50ce42539ba2" providerId="LiveId" clId="{5CB7429F-69A8-4920-92F4-0B8AB888F30F}" dt="2023-04-23T10:41:03.271" v="4" actId="47"/>
          <pc:sldLayoutMkLst>
            <pc:docMk/>
            <pc:sldMasterMk cId="0" sldId="2147483672"/>
            <pc:sldLayoutMk cId="0" sldId="2147483678"/>
          </pc:sldLayoutMkLst>
        </pc:sldLayoutChg>
        <pc:sldLayoutChg chg="del">
          <pc:chgData name="Neil" userId="cbfb50ce42539ba2" providerId="LiveId" clId="{5CB7429F-69A8-4920-92F4-0B8AB888F30F}" dt="2023-04-23T10:41:03.271" v="4" actId="47"/>
          <pc:sldLayoutMkLst>
            <pc:docMk/>
            <pc:sldMasterMk cId="0" sldId="2147483672"/>
            <pc:sldLayoutMk cId="0" sldId="2147483679"/>
          </pc:sldLayoutMkLst>
        </pc:sldLayoutChg>
        <pc:sldLayoutChg chg="del">
          <pc:chgData name="Neil" userId="cbfb50ce42539ba2" providerId="LiveId" clId="{5CB7429F-69A8-4920-92F4-0B8AB888F30F}" dt="2023-04-23T10:41:03.271" v="4" actId="47"/>
          <pc:sldLayoutMkLst>
            <pc:docMk/>
            <pc:sldMasterMk cId="0" sldId="2147483672"/>
            <pc:sldLayoutMk cId="0" sldId="2147483680"/>
          </pc:sldLayoutMkLst>
        </pc:sldLayoutChg>
        <pc:sldLayoutChg chg="del">
          <pc:chgData name="Neil" userId="cbfb50ce42539ba2" providerId="LiveId" clId="{5CB7429F-69A8-4920-92F4-0B8AB888F30F}" dt="2023-04-23T10:41:03.271" v="4" actId="47"/>
          <pc:sldLayoutMkLst>
            <pc:docMk/>
            <pc:sldMasterMk cId="0" sldId="2147483672"/>
            <pc:sldLayoutMk cId="0" sldId="2147483681"/>
          </pc:sldLayoutMkLst>
        </pc:sldLayoutChg>
        <pc:sldLayoutChg chg="del">
          <pc:chgData name="Neil" userId="cbfb50ce42539ba2" providerId="LiveId" clId="{5CB7429F-69A8-4920-92F4-0B8AB888F30F}" dt="2023-04-23T10:41:03.271" v="4" actId="47"/>
          <pc:sldLayoutMkLst>
            <pc:docMk/>
            <pc:sldMasterMk cId="0" sldId="2147483672"/>
            <pc:sldLayoutMk cId="0" sldId="2147483682"/>
          </pc:sldLayoutMkLst>
        </pc:sldLayoutChg>
        <pc:sldLayoutChg chg="del">
          <pc:chgData name="Neil" userId="cbfb50ce42539ba2" providerId="LiveId" clId="{5CB7429F-69A8-4920-92F4-0B8AB888F30F}" dt="2023-04-23T10:41:03.271" v="4" actId="47"/>
          <pc:sldLayoutMkLst>
            <pc:docMk/>
            <pc:sldMasterMk cId="0" sldId="2147483672"/>
            <pc:sldLayoutMk cId="0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10653" y="685800"/>
            <a:ext cx="363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66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11201550" y="4906300"/>
            <a:ext cx="12813600" cy="4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846125" y="429100"/>
            <a:ext cx="12813600" cy="13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ctrTitle"/>
          </p:nvPr>
        </p:nvSpPr>
        <p:spPr>
          <a:xfrm>
            <a:off x="2673000" y="2474501"/>
            <a:ext cx="16038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Calibri"/>
              <a:buNone/>
              <a:defRPr sz="1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2673000" y="7941501"/>
            <a:ext cx="16038000" cy="3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1459013" y="3769501"/>
            <a:ext cx="18443700" cy="6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Calibri"/>
              <a:buNone/>
              <a:defRPr sz="1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1459013" y="10118501"/>
            <a:ext cx="18443700" cy="3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4600"/>
              <a:buNone/>
              <a:defRPr sz="46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400"/>
              <a:buNone/>
              <a:defRPr sz="3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1470150" y="4025000"/>
            <a:ext cx="90882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10825650" y="4025000"/>
            <a:ext cx="90882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1472935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1472935" y="3706501"/>
            <a:ext cx="9046500" cy="1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1472935" y="5523000"/>
            <a:ext cx="9046500" cy="8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3"/>
          </p:nvPr>
        </p:nvSpPr>
        <p:spPr>
          <a:xfrm>
            <a:off x="10825650" y="3706501"/>
            <a:ext cx="9090900" cy="1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4"/>
          </p:nvPr>
        </p:nvSpPr>
        <p:spPr>
          <a:xfrm>
            <a:off x="10825650" y="5523000"/>
            <a:ext cx="9090900" cy="8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1472935" y="1008000"/>
            <a:ext cx="6897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9090985" y="2177000"/>
            <a:ext cx="10825800" cy="107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61595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1pPr>
            <a:lvl2pPr marL="914400" lvl="1" indent="-5651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00"/>
              <a:buChar char="•"/>
              <a:defRPr sz="5300"/>
            </a:lvl2pPr>
            <a:lvl3pPr marL="1371600" lvl="2" indent="-520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/>
            </a:lvl3pPr>
            <a:lvl4pPr marL="1828800" lvl="3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4pPr>
            <a:lvl5pPr marL="2286000" lvl="4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5pPr>
            <a:lvl6pPr marL="2743200" lvl="5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6pPr>
            <a:lvl7pPr marL="3200400" lvl="6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7pPr>
            <a:lvl8pPr marL="3657600" lvl="7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8pPr>
            <a:lvl9pPr marL="4114800" lvl="8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1472935" y="4536000"/>
            <a:ext cx="6897000" cy="8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472935" y="1008000"/>
            <a:ext cx="6897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9090985" y="2177000"/>
            <a:ext cx="10825800" cy="10745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1472935" y="4536000"/>
            <a:ext cx="6897000" cy="8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5895300" y="-400150"/>
            <a:ext cx="9593400" cy="18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Calibri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1470150" y="4025000"/>
            <a:ext cx="184437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marR="0" lvl="0" indent="-56515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20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69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5875" y="2847538"/>
            <a:ext cx="9413250" cy="1084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"/>
          <p:cNvSpPr txBox="1"/>
          <p:nvPr/>
        </p:nvSpPr>
        <p:spPr>
          <a:xfrm>
            <a:off x="576600" y="13765475"/>
            <a:ext cx="7112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Gigatonne = 1,000,000,000 tonnes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"/>
          <p:cNvSpPr txBox="1"/>
          <p:nvPr/>
        </p:nvSpPr>
        <p:spPr>
          <a:xfrm>
            <a:off x="13669981" y="13796375"/>
            <a:ext cx="127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Year</a:t>
            </a:r>
            <a:endParaRPr/>
          </a:p>
        </p:txBody>
      </p:sp>
      <p:sp>
        <p:nvSpPr>
          <p:cNvPr id="245" name="Google Shape;245;p2"/>
          <p:cNvSpPr txBox="1"/>
          <p:nvPr/>
        </p:nvSpPr>
        <p:spPr>
          <a:xfrm>
            <a:off x="18050763" y="5086041"/>
            <a:ext cx="333286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Production implied by climate pledges</a:t>
            </a:r>
            <a:endParaRPr/>
          </a:p>
        </p:txBody>
      </p:sp>
      <p:sp>
        <p:nvSpPr>
          <p:cNvPr id="246" name="Google Shape;246;p2"/>
          <p:cNvSpPr txBox="1"/>
          <p:nvPr/>
        </p:nvSpPr>
        <p:spPr>
          <a:xfrm>
            <a:off x="18031619" y="3911170"/>
            <a:ext cx="327580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Countries’ plans &amp; projections</a:t>
            </a:r>
            <a:endParaRPr/>
          </a:p>
        </p:txBody>
      </p:sp>
      <p:sp>
        <p:nvSpPr>
          <p:cNvPr id="247" name="Google Shape;247;p2"/>
          <p:cNvSpPr txBox="1"/>
          <p:nvPr/>
        </p:nvSpPr>
        <p:spPr>
          <a:xfrm>
            <a:off x="18107025" y="7831220"/>
            <a:ext cx="32766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rgbClr val="6DB09F"/>
                </a:solidFill>
                <a:latin typeface="Arial"/>
                <a:ea typeface="Arial"/>
                <a:cs typeface="Arial"/>
                <a:sym typeface="Arial"/>
              </a:rPr>
              <a:t>Production consistent with 2°C</a:t>
            </a:r>
            <a:endParaRPr/>
          </a:p>
        </p:txBody>
      </p:sp>
      <p:sp>
        <p:nvSpPr>
          <p:cNvPr id="248" name="Google Shape;248;p2"/>
          <p:cNvSpPr txBox="1"/>
          <p:nvPr/>
        </p:nvSpPr>
        <p:spPr>
          <a:xfrm>
            <a:off x="18107025" y="9791569"/>
            <a:ext cx="300037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rgbClr val="727097"/>
                </a:solidFill>
                <a:latin typeface="Arial"/>
                <a:ea typeface="Arial"/>
                <a:cs typeface="Arial"/>
                <a:sym typeface="Arial"/>
              </a:rPr>
              <a:t>Production consistent with 1.5°C</a:t>
            </a:r>
            <a:endParaRPr/>
          </a:p>
        </p:txBody>
      </p:sp>
      <p:sp>
        <p:nvSpPr>
          <p:cNvPr id="249" name="Google Shape;249;p2"/>
          <p:cNvSpPr txBox="1"/>
          <p:nvPr/>
        </p:nvSpPr>
        <p:spPr>
          <a:xfrm rot="-5400000">
            <a:off x="6198899" y="8278339"/>
            <a:ext cx="54832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Gigatonnes of CO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year</a:t>
            </a:r>
            <a:endParaRPr/>
          </a:p>
        </p:txBody>
      </p:sp>
      <p:sp>
        <p:nvSpPr>
          <p:cNvPr id="250" name="Google Shape;250;p2"/>
          <p:cNvSpPr txBox="1">
            <a:spLocks noGrp="1"/>
          </p:cNvSpPr>
          <p:nvPr>
            <p:ph type="title"/>
          </p:nvPr>
        </p:nvSpPr>
        <p:spPr>
          <a:xfrm>
            <a:off x="482600" y="82550"/>
            <a:ext cx="20624799" cy="208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Production exceeds promised reduction</a:t>
            </a:r>
            <a:endParaRPr/>
          </a:p>
        </p:txBody>
      </p:sp>
      <p:pic>
        <p:nvPicPr>
          <p:cNvPr id="251" name="Google Shape;251;p2" descr="Qr cod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48550" y="12471213"/>
            <a:ext cx="1841945" cy="184194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"/>
          <p:cNvSpPr txBox="1"/>
          <p:nvPr/>
        </p:nvSpPr>
        <p:spPr>
          <a:xfrm>
            <a:off x="17984429" y="14296253"/>
            <a:ext cx="3123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Scan for more info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600" y="2595175"/>
            <a:ext cx="7568875" cy="1074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Custom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Production exceeds promised reduction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Wikimedia Commons Attribution/reference: @MuellerTadzio, @wiebkemarie, @MariusHasenheit, @sustentioEU</dc:title>
  <dc:creator>caroline vincent</dc:creator>
  <cp:lastModifiedBy>Neil</cp:lastModifiedBy>
  <cp:revision>1</cp:revision>
  <dcterms:created xsi:type="dcterms:W3CDTF">2023-04-12T09:57:54Z</dcterms:created>
  <dcterms:modified xsi:type="dcterms:W3CDTF">2023-04-23T10:41:10Z</dcterms:modified>
</cp:coreProperties>
</file>