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90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966CE5C9-F371-4BCE-BD72-5F018476205E}"/>
    <pc:docChg chg="delSld delMainMaster">
      <pc:chgData name="Neil" userId="cbfb50ce42539ba2" providerId="LiveId" clId="{966CE5C9-F371-4BCE-BD72-5F018476205E}" dt="2023-04-23T10:40:06.548" v="9" actId="47"/>
      <pc:docMkLst>
        <pc:docMk/>
      </pc:docMkLst>
      <pc:sldChg chg="del">
        <pc:chgData name="Neil" userId="cbfb50ce42539ba2" providerId="LiveId" clId="{966CE5C9-F371-4BCE-BD72-5F018476205E}" dt="2023-04-23T10:39:57.868" v="0" actId="47"/>
        <pc:sldMkLst>
          <pc:docMk/>
          <pc:sldMk cId="0" sldId="257"/>
        </pc:sldMkLst>
      </pc:sldChg>
      <pc:sldChg chg="del">
        <pc:chgData name="Neil" userId="cbfb50ce42539ba2" providerId="LiveId" clId="{966CE5C9-F371-4BCE-BD72-5F018476205E}" dt="2023-04-23T10:39:59.056" v="1" actId="47"/>
        <pc:sldMkLst>
          <pc:docMk/>
          <pc:sldMk cId="0" sldId="258"/>
        </pc:sldMkLst>
      </pc:sldChg>
      <pc:sldChg chg="del">
        <pc:chgData name="Neil" userId="cbfb50ce42539ba2" providerId="LiveId" clId="{966CE5C9-F371-4BCE-BD72-5F018476205E}" dt="2023-04-23T10:40:00.278" v="2" actId="47"/>
        <pc:sldMkLst>
          <pc:docMk/>
          <pc:sldMk cId="0" sldId="259"/>
        </pc:sldMkLst>
      </pc:sldChg>
      <pc:sldChg chg="del">
        <pc:chgData name="Neil" userId="cbfb50ce42539ba2" providerId="LiveId" clId="{966CE5C9-F371-4BCE-BD72-5F018476205E}" dt="2023-04-23T10:40:01.304" v="3" actId="47"/>
        <pc:sldMkLst>
          <pc:docMk/>
          <pc:sldMk cId="0" sldId="260"/>
        </pc:sldMkLst>
      </pc:sldChg>
      <pc:sldChg chg="del">
        <pc:chgData name="Neil" userId="cbfb50ce42539ba2" providerId="LiveId" clId="{966CE5C9-F371-4BCE-BD72-5F018476205E}" dt="2023-04-23T10:40:02.194" v="4" actId="47"/>
        <pc:sldMkLst>
          <pc:docMk/>
          <pc:sldMk cId="0" sldId="261"/>
        </pc:sldMkLst>
      </pc:sldChg>
      <pc:sldChg chg="del">
        <pc:chgData name="Neil" userId="cbfb50ce42539ba2" providerId="LiveId" clId="{966CE5C9-F371-4BCE-BD72-5F018476205E}" dt="2023-04-23T10:40:02.986" v="5" actId="47"/>
        <pc:sldMkLst>
          <pc:docMk/>
          <pc:sldMk cId="0" sldId="262"/>
        </pc:sldMkLst>
      </pc:sldChg>
      <pc:sldChg chg="del">
        <pc:chgData name="Neil" userId="cbfb50ce42539ba2" providerId="LiveId" clId="{966CE5C9-F371-4BCE-BD72-5F018476205E}" dt="2023-04-23T10:40:03.839" v="6" actId="47"/>
        <pc:sldMkLst>
          <pc:docMk/>
          <pc:sldMk cId="0" sldId="263"/>
        </pc:sldMkLst>
      </pc:sldChg>
      <pc:sldChg chg="del">
        <pc:chgData name="Neil" userId="cbfb50ce42539ba2" providerId="LiveId" clId="{966CE5C9-F371-4BCE-BD72-5F018476205E}" dt="2023-04-23T10:40:04.797" v="7" actId="47"/>
        <pc:sldMkLst>
          <pc:docMk/>
          <pc:sldMk cId="0" sldId="264"/>
        </pc:sldMkLst>
      </pc:sldChg>
      <pc:sldChg chg="del">
        <pc:chgData name="Neil" userId="cbfb50ce42539ba2" providerId="LiveId" clId="{966CE5C9-F371-4BCE-BD72-5F018476205E}" dt="2023-04-23T10:40:05.659" v="8" actId="47"/>
        <pc:sldMkLst>
          <pc:docMk/>
          <pc:sldMk cId="0" sldId="265"/>
        </pc:sldMkLst>
      </pc:sldChg>
      <pc:sldChg chg="del">
        <pc:chgData name="Neil" userId="cbfb50ce42539ba2" providerId="LiveId" clId="{966CE5C9-F371-4BCE-BD72-5F018476205E}" dt="2023-04-23T10:40:06.548" v="9" actId="47"/>
        <pc:sldMkLst>
          <pc:docMk/>
          <pc:sldMk cId="0" sldId="266"/>
        </pc:sldMkLst>
      </pc:sldChg>
      <pc:sldMasterChg chg="delSldLayout">
        <pc:chgData name="Neil" userId="cbfb50ce42539ba2" providerId="LiveId" clId="{966CE5C9-F371-4BCE-BD72-5F018476205E}" dt="2023-04-23T10:40:02.986" v="5" actId="47"/>
        <pc:sldMasterMkLst>
          <pc:docMk/>
          <pc:sldMasterMk cId="0" sldId="2147483648"/>
        </pc:sldMasterMkLst>
        <pc:sldLayoutChg chg="del">
          <pc:chgData name="Neil" userId="cbfb50ce42539ba2" providerId="LiveId" clId="{966CE5C9-F371-4BCE-BD72-5F018476205E}" dt="2023-04-23T10:40:02.986" v="5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del delSldLayout">
        <pc:chgData name="Neil" userId="cbfb50ce42539ba2" providerId="LiveId" clId="{966CE5C9-F371-4BCE-BD72-5F018476205E}" dt="2023-04-23T10:40:06.548" v="9" actId="47"/>
        <pc:sldMasterMkLst>
          <pc:docMk/>
          <pc:sldMasterMk cId="0" sldId="2147483660"/>
        </pc:sldMasterMkLst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eil" userId="cbfb50ce42539ba2" providerId="LiveId" clId="{966CE5C9-F371-4BCE-BD72-5F018476205E}" dt="2023-04-23T10:40:03.839" v="6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eil" userId="cbfb50ce42539ba2" providerId="LiveId" clId="{966CE5C9-F371-4BCE-BD72-5F018476205E}" dt="2023-04-23T10:40:06.548" v="9" actId="47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eil" userId="cbfb50ce42539ba2" providerId="LiveId" clId="{966CE5C9-F371-4BCE-BD72-5F018476205E}" dt="2023-04-23T10:40:02.194" v="4" actId="47"/>
        <pc:sldMasterMkLst>
          <pc:docMk/>
          <pc:sldMasterMk cId="0" sldId="2147483672"/>
        </pc:sldMasterMkLst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966CE5C9-F371-4BCE-BD72-5F018476205E}" dt="2023-04-23T10:40:02.194" v="4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d316f6b3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2d316f6b3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d316f6b3e_1_17"/>
          <p:cNvSpPr txBox="1"/>
          <p:nvPr/>
        </p:nvSpPr>
        <p:spPr>
          <a:xfrm>
            <a:off x="2514600" y="258138"/>
            <a:ext cx="16336741" cy="20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58"/>
              <a:buFont typeface="Calibri"/>
              <a:buNone/>
            </a:pPr>
            <a:r>
              <a:rPr lang="en-GB"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GB" sz="8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global temperatures rise despite promises</a:t>
            </a:r>
            <a:endParaRPr/>
          </a:p>
        </p:txBody>
      </p:sp>
      <p:pic>
        <p:nvPicPr>
          <p:cNvPr id="235" name="Google Shape;235;g22d316f6b3e_1_17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7325" y="2338063"/>
            <a:ext cx="13568971" cy="11193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2d316f6b3e_1_17"/>
          <p:cNvSpPr txBox="1">
            <a:spLocks noGrp="1"/>
          </p:cNvSpPr>
          <p:nvPr>
            <p:ph type="title"/>
          </p:nvPr>
        </p:nvSpPr>
        <p:spPr>
          <a:xfrm>
            <a:off x="2394500" y="13155432"/>
            <a:ext cx="121248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30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Wikimedia Commons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Attribution/reference: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@MuellerTadzio, @wiebkemarie, @MariusHasenheit, @sustentioEU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22d316f6b3e_1_17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388" y="12619038"/>
            <a:ext cx="2119312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From Wikimedia Commons Attribution/reference: @MuellerTadzio, @wiebkemarie, @MariusHasenheit, @sustentioEU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2023-04-23T10:40:07Z</dcterms:modified>
</cp:coreProperties>
</file>